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60" r:id="rId4"/>
    <p:sldId id="264" r:id="rId5"/>
    <p:sldId id="265" r:id="rId6"/>
    <p:sldId id="262" r:id="rId7"/>
    <p:sldId id="263" r:id="rId8"/>
    <p:sldId id="270" r:id="rId9"/>
    <p:sldId id="268" r:id="rId10"/>
    <p:sldId id="269" r:id="rId11"/>
    <p:sldId id="296" r:id="rId12"/>
    <p:sldId id="282" r:id="rId13"/>
    <p:sldId id="294" r:id="rId14"/>
    <p:sldId id="297" r:id="rId15"/>
    <p:sldId id="271" r:id="rId16"/>
    <p:sldId id="272" r:id="rId17"/>
    <p:sldId id="273" r:id="rId18"/>
    <p:sldId id="298" r:id="rId19"/>
    <p:sldId id="274" r:id="rId20"/>
    <p:sldId id="275" r:id="rId21"/>
    <p:sldId id="276" r:id="rId22"/>
    <p:sldId id="277" r:id="rId23"/>
    <p:sldId id="278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C00"/>
    <a:srgbClr val="FF8000"/>
    <a:srgbClr val="C20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CE79-32D4-5B4B-B5F2-D7369C8A1405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0218-9C40-2C40-973F-BB3F9CCE1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D0218-9C40-2C40-973F-BB3F9CCE1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4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7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5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4A79-B8C7-C34B-8260-4649EC8D0686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D608C-6D0C-F84A-9794-C6CF0BEB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8487"/>
            <a:ext cx="6400800" cy="1752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Final Draft</a:t>
            </a:r>
          </a:p>
          <a:p>
            <a:r>
              <a:rPr lang="en-US" sz="2400" b="1" dirty="0" smtClean="0"/>
              <a:t>January 2013</a:t>
            </a:r>
            <a:endParaRPr lang="en-US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54988"/>
            <a:ext cx="8208912" cy="240369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ZA" sz="36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Collectively Being and Creating the Urban Planning Professionals We Need to Realise the 2030 NDP Vision     </a:t>
            </a:r>
            <a:endParaRPr lang="en-ZA" sz="36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5" name="Picture 4" descr="marketsquar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4013"/>
          <a:stretch/>
        </p:blipFill>
        <p:spPr>
          <a:xfrm>
            <a:off x="3207335" y="4531846"/>
            <a:ext cx="2729331" cy="2045930"/>
          </a:xfrm>
          <a:prstGeom prst="rect">
            <a:avLst/>
          </a:prstGeom>
          <a:ln>
            <a:solidFill>
              <a:srgbClr val="C20515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SCF7661.webs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6" y="4531845"/>
            <a:ext cx="2727908" cy="2045931"/>
          </a:xfrm>
          <a:prstGeom prst="rect">
            <a:avLst/>
          </a:prstGeom>
          <a:ln>
            <a:solidFill>
              <a:srgbClr val="C20515"/>
            </a:solidFill>
          </a:ln>
        </p:spPr>
      </p:pic>
      <p:pic>
        <p:nvPicPr>
          <p:cNvPr id="18" name="Picture 17" descr="thumb_6899_vibrant-stree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2" t="8842" r="-1"/>
          <a:stretch/>
        </p:blipFill>
        <p:spPr>
          <a:xfrm>
            <a:off x="6195721" y="4531846"/>
            <a:ext cx="2690345" cy="2045930"/>
          </a:xfrm>
          <a:prstGeom prst="rect">
            <a:avLst/>
          </a:prstGeom>
          <a:ln>
            <a:solidFill>
              <a:srgbClr val="C20515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190153" y="4407133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Challenge</a:t>
            </a:r>
            <a:endParaRPr lang="en-ZA" sz="4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5732" y="1124744"/>
            <a:ext cx="8452536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ZA" sz="2200" dirty="0" smtClean="0"/>
              <a:t>Despite the key roles they can play, past experience with post-1994 urban restructuring programmes, including the Neighbourhood Development Programme, revealed that the kind of Urban Planning Professionals the UNS will require, are (1) in </a:t>
            </a:r>
            <a:r>
              <a:rPr lang="en-ZA" sz="2200" b="1" dirty="0" smtClean="0">
                <a:solidFill>
                  <a:srgbClr val="C00000"/>
                </a:solidFill>
              </a:rPr>
              <a:t>short supply</a:t>
            </a:r>
            <a:r>
              <a:rPr lang="en-ZA" sz="2200" dirty="0" smtClean="0"/>
              <a:t>, and (2) </a:t>
            </a:r>
            <a:r>
              <a:rPr lang="en-ZA" sz="2200" b="1" dirty="0" smtClean="0">
                <a:solidFill>
                  <a:srgbClr val="C00000"/>
                </a:solidFill>
              </a:rPr>
              <a:t>often do not act in accordance with their credo and/or competence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ZA" sz="2200" dirty="0" smtClean="0"/>
              <a:t>Whatever the true picture and the reason for this state of affairs, the UNS will require the </a:t>
            </a:r>
            <a:r>
              <a:rPr lang="en-ZA" sz="2200" b="1" dirty="0" smtClean="0">
                <a:solidFill>
                  <a:srgbClr val="C00000"/>
                </a:solidFill>
              </a:rPr>
              <a:t>right kind of urban planning professionals</a:t>
            </a:r>
            <a:r>
              <a:rPr lang="en-ZA" sz="2200" dirty="0" smtClean="0"/>
              <a:t>, and hence ways will need to be found to ensure that they:</a:t>
            </a:r>
          </a:p>
          <a:p>
            <a:pPr marL="800100" lvl="1" algn="just"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Are competent and willing to play their part, </a:t>
            </a:r>
          </a:p>
          <a:p>
            <a:pPr marL="800100" lvl="1" algn="just"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Improve and continually improve their skills,</a:t>
            </a:r>
          </a:p>
          <a:p>
            <a:pPr marL="800100" lvl="1" algn="just"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Act within the ethical frameworks that their professions were built on and stand for, and</a:t>
            </a:r>
          </a:p>
          <a:p>
            <a:pPr marL="800100" lvl="1" algn="just"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Assist in the development of their fellow professionals      </a:t>
            </a:r>
            <a:endParaRPr lang="en-ZA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SECTIONS</a:t>
            </a:r>
            <a:endParaRPr lang="en-ZA" sz="4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0153" y="1612370"/>
            <a:ext cx="870725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1: Background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153" y="2440213"/>
            <a:ext cx="8763694" cy="15108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2: Development of an</a:t>
            </a:r>
          </a:p>
          <a:p>
            <a:pPr algn="l"/>
            <a:r>
              <a:rPr lang="en-ZA" sz="4000" b="1" dirty="0">
                <a:solidFill>
                  <a:srgbClr val="BFBFBF"/>
                </a:solidFill>
                <a:latin typeface="+mn-lt"/>
                <a:cs typeface="Franklin Gothic Medium"/>
              </a:rPr>
              <a:t> </a:t>
            </a:r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                  Urban Planning Professional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153" y="4673113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4: Collective Action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153" y="3838964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3: The Role of Institutions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0153" y="1245823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05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05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5" y="1840014"/>
            <a:ext cx="6858000" cy="31779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593064" y="32129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Beliefs about ability of self</a:t>
            </a:r>
          </a:p>
          <a:p>
            <a:pPr algn="r"/>
            <a:r>
              <a:rPr lang="en-ZA" sz="1200" dirty="0"/>
              <a:t>a</a:t>
            </a:r>
            <a:r>
              <a:rPr lang="en-ZA" sz="1200" dirty="0" smtClean="0"/>
              <a:t>nd profession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593064" y="364029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Passion and motivation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6017" y="4077072"/>
            <a:ext cx="279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Willingness to take risk, </a:t>
            </a:r>
          </a:p>
          <a:p>
            <a:pPr algn="r"/>
            <a:r>
              <a:rPr lang="en-ZA" sz="1200" dirty="0" smtClean="0"/>
              <a:t>innovate</a:t>
            </a:r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606017" y="4509120"/>
            <a:ext cx="2795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World view, values, caring</a:t>
            </a:r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521056" y="49411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Preferences, personality, </a:t>
            </a:r>
          </a:p>
          <a:p>
            <a:pPr algn="r"/>
            <a:r>
              <a:rPr lang="en-ZA" sz="1200" dirty="0" smtClean="0"/>
              <a:t>brain profile</a:t>
            </a:r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737081" y="5408274"/>
            <a:ext cx="2664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Sense of being valued, </a:t>
            </a:r>
            <a:br>
              <a:rPr lang="en-ZA" sz="1200" dirty="0" smtClean="0"/>
            </a:br>
            <a:r>
              <a:rPr lang="en-ZA" sz="1200" dirty="0" smtClean="0"/>
              <a:t>recognised, supported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628801"/>
            <a:ext cx="329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Skills &amp; experience– Technical, </a:t>
            </a:r>
            <a:br>
              <a:rPr lang="en-ZA" sz="1200" dirty="0" smtClean="0"/>
            </a:br>
            <a:r>
              <a:rPr lang="en-ZA" sz="1200" dirty="0" smtClean="0"/>
              <a:t>communication, management, </a:t>
            </a:r>
            <a:br>
              <a:rPr lang="en-ZA" sz="1200" dirty="0" smtClean="0"/>
            </a:br>
            <a:r>
              <a:rPr lang="en-ZA" sz="1200" dirty="0" smtClean="0"/>
              <a:t>research, etc.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83568" y="2247255"/>
            <a:ext cx="329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Domain specific</a:t>
            </a:r>
            <a:endParaRPr lang="en-GB" sz="1200" dirty="0"/>
          </a:p>
          <a:p>
            <a:r>
              <a:rPr lang="en-ZA" sz="1200" dirty="0" smtClean="0"/>
              <a:t>knowledge, expertise and </a:t>
            </a:r>
            <a:br>
              <a:rPr lang="en-ZA" sz="1200" dirty="0" smtClean="0"/>
            </a:br>
            <a:r>
              <a:rPr lang="en-ZA" sz="1200" dirty="0" smtClean="0"/>
              <a:t>specialisation</a:t>
            </a:r>
            <a:endParaRPr lang="en-GB" sz="1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60" y="1382233"/>
            <a:ext cx="3311680" cy="5245490"/>
          </a:xfrm>
        </p:spPr>
      </p:pic>
      <p:cxnSp>
        <p:nvCxnSpPr>
          <p:cNvPr id="6" name="Straight Connector 5"/>
          <p:cNvCxnSpPr/>
          <p:nvPr/>
        </p:nvCxnSpPr>
        <p:spPr>
          <a:xfrm>
            <a:off x="729671" y="3000932"/>
            <a:ext cx="75867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364088" y="3212976"/>
            <a:ext cx="2952328" cy="72008"/>
            <a:chOff x="4860032" y="2852936"/>
            <a:chExt cx="2952328" cy="7200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64088" y="3645024"/>
            <a:ext cx="2952328" cy="72008"/>
            <a:chOff x="4860032" y="2852936"/>
            <a:chExt cx="2952328" cy="7200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64088" y="4077072"/>
            <a:ext cx="2952328" cy="72008"/>
            <a:chOff x="4860032" y="2852936"/>
            <a:chExt cx="2952328" cy="7200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64088" y="4509120"/>
            <a:ext cx="2952328" cy="72008"/>
            <a:chOff x="4860032" y="2852936"/>
            <a:chExt cx="2952328" cy="720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7040" y="4941168"/>
            <a:ext cx="2952328" cy="72008"/>
            <a:chOff x="4860032" y="2852936"/>
            <a:chExt cx="2952328" cy="720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77040" y="5373216"/>
            <a:ext cx="2952328" cy="72008"/>
            <a:chOff x="4860032" y="2852936"/>
            <a:chExt cx="2952328" cy="720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729671" y="1556792"/>
            <a:ext cx="2952328" cy="72008"/>
            <a:chOff x="4860032" y="2852936"/>
            <a:chExt cx="2952328" cy="7200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>
            <a:off x="729671" y="2199158"/>
            <a:ext cx="2952328" cy="72008"/>
            <a:chOff x="4860032" y="2852936"/>
            <a:chExt cx="2952328" cy="7200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860032" y="2852936"/>
              <a:ext cx="2952328" cy="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4860032" y="2852936"/>
              <a:ext cx="72008" cy="72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564548" y="1467361"/>
            <a:ext cx="176419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Where “competency</a:t>
            </a:r>
          </a:p>
          <a:p>
            <a:pPr algn="r"/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interventions” </a:t>
            </a:r>
            <a:b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</a:br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are usually</a:t>
            </a:r>
          </a:p>
          <a:p>
            <a:pPr algn="r"/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targeted at…</a:t>
            </a:r>
            <a:endParaRPr lang="en-GB" sz="1600" i="1" dirty="0">
              <a:solidFill>
                <a:srgbClr val="C20515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3140968"/>
            <a:ext cx="176419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Where inspired, innovative and collaborative approaches to “competency</a:t>
            </a:r>
          </a:p>
          <a:p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intervention” </a:t>
            </a:r>
            <a:b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</a:br>
            <a:r>
              <a:rPr lang="en-ZA" sz="1600" i="1" dirty="0" smtClean="0">
                <a:solidFill>
                  <a:srgbClr val="C20515"/>
                </a:solidFill>
                <a:latin typeface="+mj-lt"/>
                <a:cs typeface="Aharoni" pitchFamily="2" charset="-79"/>
              </a:rPr>
              <a:t>can have a significant impact…</a:t>
            </a:r>
            <a:endParaRPr lang="en-GB" sz="1600" i="1" dirty="0">
              <a:solidFill>
                <a:srgbClr val="C20515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" y="152384"/>
            <a:ext cx="9144000" cy="76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 pitchFamily="34" charset="0"/>
              </a:rPr>
              <a:t>Being Competent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7760" y="138657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 smtClean="0">
                <a:solidFill>
                  <a:schemeClr val="bg1"/>
                </a:solidFill>
              </a:rPr>
              <a:t>10%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21056" y="62228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 smtClean="0">
                <a:solidFill>
                  <a:schemeClr val="bg1"/>
                </a:solidFill>
              </a:rPr>
              <a:t>90%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0153" y="914400"/>
            <a:ext cx="8763694" cy="3852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ZA" sz="1600" b="1" smtClean="0">
                <a:solidFill>
                  <a:schemeClr val="tx1"/>
                </a:solidFill>
              </a:rPr>
              <a:t>An Urban </a:t>
            </a:r>
            <a:r>
              <a:rPr lang="en-ZA" sz="1600" b="1" dirty="0">
                <a:solidFill>
                  <a:schemeClr val="tx1"/>
                </a:solidFill>
              </a:rPr>
              <a:t>Planning Professional is more than the holder of a specialised set of skills and knowledge…</a:t>
            </a:r>
            <a:endParaRPr lang="en-GB" sz="1600" b="1" dirty="0">
              <a:solidFill>
                <a:schemeClr val="tx1"/>
              </a:solidFill>
            </a:endParaRPr>
          </a:p>
          <a:p>
            <a:pPr algn="ctr"/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6631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7" grpId="0"/>
      <p:bldP spid="40" grpId="0"/>
      <p:bldP spid="37" grpId="0"/>
      <p:bldP spid="3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3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5" y="1840014"/>
            <a:ext cx="6858000" cy="3177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48290" y="1232899"/>
            <a:ext cx="3809871" cy="5350780"/>
          </a:xfrm>
          <a:prstGeom prst="rect">
            <a:avLst/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39683" y="1257666"/>
            <a:ext cx="4194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rgbClr val="C20515"/>
                </a:solidFill>
              </a:rPr>
              <a:t>Making an impact </a:t>
            </a:r>
          </a:p>
          <a:p>
            <a:pPr algn="ctr"/>
            <a:r>
              <a:rPr lang="en-ZA" sz="1600" b="1" dirty="0" smtClean="0">
                <a:solidFill>
                  <a:srgbClr val="C20515"/>
                </a:solidFill>
              </a:rPr>
              <a:t>Sense of achievement </a:t>
            </a:r>
          </a:p>
          <a:p>
            <a:pPr algn="ctr"/>
            <a:r>
              <a:rPr lang="en-ZA" sz="1600" b="1" dirty="0" smtClean="0">
                <a:solidFill>
                  <a:srgbClr val="C20515"/>
                </a:solidFill>
              </a:rPr>
              <a:t>Adding value through career-phases </a:t>
            </a:r>
            <a:br>
              <a:rPr lang="en-ZA" sz="1600" b="1" dirty="0" smtClean="0">
                <a:solidFill>
                  <a:srgbClr val="C20515"/>
                </a:solidFill>
              </a:rPr>
            </a:br>
            <a:r>
              <a:rPr lang="en-ZA" sz="1600" b="1" dirty="0" smtClean="0">
                <a:solidFill>
                  <a:srgbClr val="C20515"/>
                </a:solidFill>
              </a:rPr>
              <a:t>Giving back to the profession and others </a:t>
            </a:r>
          </a:p>
          <a:p>
            <a:pPr algn="ctr"/>
            <a:r>
              <a:rPr lang="en-ZA" sz="1600" b="1" dirty="0" smtClean="0">
                <a:solidFill>
                  <a:srgbClr val="C20515"/>
                </a:solidFill>
              </a:rPr>
              <a:t>Sense of purpose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0551" y="5940569"/>
            <a:ext cx="305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solidFill>
                  <a:srgbClr val="C20515"/>
                </a:solidFill>
              </a:rPr>
              <a:t>Competency development as a process of life-long learning</a:t>
            </a:r>
            <a:endParaRPr lang="en-GB" sz="1600" b="1" dirty="0">
              <a:solidFill>
                <a:srgbClr val="C2051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219" y="1578111"/>
            <a:ext cx="3297841" cy="4512409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ZA" b="1" i="1" dirty="0" smtClean="0"/>
              <a:t>Typical aspects that facilitate and jump-start individual growth, action and innovation….</a:t>
            </a:r>
          </a:p>
          <a:p>
            <a:pPr lvl="0">
              <a:lnSpc>
                <a:spcPct val="120000"/>
              </a:lnSpc>
            </a:pPr>
            <a:endParaRPr lang="en-ZA" sz="1600" i="1" dirty="0" smtClean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Opportunities to take risk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Experiencing a sense of urgency, value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A balance between stability and creative turmoil </a:t>
            </a: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High levels of autonomy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Tolerance for mistakes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Motivation and belief about impact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A caring, inclusive worldview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Participation in active social networks 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Skills and experience</a:t>
            </a:r>
            <a:endParaRPr lang="en-GB" sz="1400" i="1" dirty="0"/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ZA" sz="1400" i="1" dirty="0" smtClean="0"/>
              <a:t>Sound knowledge base</a:t>
            </a:r>
            <a:endParaRPr lang="en-GB" sz="1400" i="1" dirty="0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5274020" y="2693716"/>
            <a:ext cx="2525351" cy="3199728"/>
          </a:xfrm>
          <a:custGeom>
            <a:avLst/>
            <a:gdLst>
              <a:gd name="connsiteX0" fmla="*/ 0 w 3200204"/>
              <a:gd name="connsiteY0" fmla="*/ 363632 h 3792549"/>
              <a:gd name="connsiteX1" fmla="*/ 987847 w 3200204"/>
              <a:gd name="connsiteY1" fmla="*/ 722807 h 3792549"/>
              <a:gd name="connsiteX2" fmla="*/ 2411887 w 3200204"/>
              <a:gd name="connsiteY2" fmla="*/ 748463 h 3792549"/>
              <a:gd name="connsiteX3" fmla="*/ 2963542 w 3200204"/>
              <a:gd name="connsiteY3" fmla="*/ 594530 h 3792549"/>
              <a:gd name="connsiteX4" fmla="*/ 3155979 w 3200204"/>
              <a:gd name="connsiteY4" fmla="*/ 453426 h 3792549"/>
              <a:gd name="connsiteX5" fmla="*/ 2912225 w 3200204"/>
              <a:gd name="connsiteY5" fmla="*/ 184044 h 3792549"/>
              <a:gd name="connsiteX6" fmla="*/ 2065499 w 3200204"/>
              <a:gd name="connsiteY6" fmla="*/ 17285 h 3792549"/>
              <a:gd name="connsiteX7" fmla="*/ 1039164 w 3200204"/>
              <a:gd name="connsiteY7" fmla="*/ 42940 h 3792549"/>
              <a:gd name="connsiteX8" fmla="*/ 295072 w 3200204"/>
              <a:gd name="connsiteY8" fmla="*/ 350804 h 3792549"/>
              <a:gd name="connsiteX9" fmla="*/ 115463 w 3200204"/>
              <a:gd name="connsiteY9" fmla="*/ 709979 h 3792549"/>
              <a:gd name="connsiteX10" fmla="*/ 295072 w 3200204"/>
              <a:gd name="connsiteY10" fmla="*/ 1017844 h 3792549"/>
              <a:gd name="connsiteX11" fmla="*/ 1398381 w 3200204"/>
              <a:gd name="connsiteY11" fmla="*/ 1312881 h 3792549"/>
              <a:gd name="connsiteX12" fmla="*/ 2411887 w 3200204"/>
              <a:gd name="connsiteY12" fmla="*/ 1325708 h 3792549"/>
              <a:gd name="connsiteX13" fmla="*/ 3091833 w 3200204"/>
              <a:gd name="connsiteY13" fmla="*/ 1171776 h 3792549"/>
              <a:gd name="connsiteX14" fmla="*/ 3181638 w 3200204"/>
              <a:gd name="connsiteY14" fmla="*/ 1069155 h 3792549"/>
              <a:gd name="connsiteX15" fmla="*/ 3155979 w 3200204"/>
              <a:gd name="connsiteY15" fmla="*/ 889567 h 3792549"/>
              <a:gd name="connsiteX16" fmla="*/ 2745445 w 3200204"/>
              <a:gd name="connsiteY16" fmla="*/ 671496 h 3792549"/>
              <a:gd name="connsiteX17" fmla="*/ 1898719 w 3200204"/>
              <a:gd name="connsiteY17" fmla="*/ 556047 h 3792549"/>
              <a:gd name="connsiteX18" fmla="*/ 923702 w 3200204"/>
              <a:gd name="connsiteY18" fmla="*/ 684324 h 3792549"/>
              <a:gd name="connsiteX19" fmla="*/ 359217 w 3200204"/>
              <a:gd name="connsiteY19" fmla="*/ 1005016 h 3792549"/>
              <a:gd name="connsiteX20" fmla="*/ 166780 w 3200204"/>
              <a:gd name="connsiteY20" fmla="*/ 1338536 h 3792549"/>
              <a:gd name="connsiteX21" fmla="*/ 307901 w 3200204"/>
              <a:gd name="connsiteY21" fmla="*/ 1672056 h 3792549"/>
              <a:gd name="connsiteX22" fmla="*/ 821068 w 3200204"/>
              <a:gd name="connsiteY22" fmla="*/ 1941437 h 3792549"/>
              <a:gd name="connsiteX23" fmla="*/ 1706282 w 3200204"/>
              <a:gd name="connsiteY23" fmla="*/ 2018403 h 3792549"/>
              <a:gd name="connsiteX24" fmla="*/ 2514520 w 3200204"/>
              <a:gd name="connsiteY24" fmla="*/ 1941437 h 3792549"/>
              <a:gd name="connsiteX25" fmla="*/ 2976371 w 3200204"/>
              <a:gd name="connsiteY25" fmla="*/ 1813160 h 3792549"/>
              <a:gd name="connsiteX26" fmla="*/ 3027687 w 3200204"/>
              <a:gd name="connsiteY26" fmla="*/ 1633573 h 3792549"/>
              <a:gd name="connsiteX27" fmla="*/ 2617154 w 3200204"/>
              <a:gd name="connsiteY27" fmla="*/ 1415502 h 3792549"/>
              <a:gd name="connsiteX28" fmla="*/ 1565161 w 3200204"/>
              <a:gd name="connsiteY28" fmla="*/ 1300053 h 3792549"/>
              <a:gd name="connsiteX29" fmla="*/ 654289 w 3200204"/>
              <a:gd name="connsiteY29" fmla="*/ 1505296 h 3792549"/>
              <a:gd name="connsiteX30" fmla="*/ 295072 w 3200204"/>
              <a:gd name="connsiteY30" fmla="*/ 1864471 h 3792549"/>
              <a:gd name="connsiteX31" fmla="*/ 397705 w 3200204"/>
              <a:gd name="connsiteY31" fmla="*/ 2223646 h 3792549"/>
              <a:gd name="connsiteX32" fmla="*/ 1141798 w 3200204"/>
              <a:gd name="connsiteY32" fmla="*/ 2518683 h 3792549"/>
              <a:gd name="connsiteX33" fmla="*/ 2180961 w 3200204"/>
              <a:gd name="connsiteY33" fmla="*/ 2582821 h 3792549"/>
              <a:gd name="connsiteX34" fmla="*/ 2719787 w 3200204"/>
              <a:gd name="connsiteY34" fmla="*/ 2544338 h 3792549"/>
              <a:gd name="connsiteX35" fmla="*/ 2796762 w 3200204"/>
              <a:gd name="connsiteY35" fmla="*/ 2313440 h 3792549"/>
              <a:gd name="connsiteX36" fmla="*/ 2360570 w 3200204"/>
              <a:gd name="connsiteY36" fmla="*/ 2133852 h 3792549"/>
              <a:gd name="connsiteX37" fmla="*/ 1449698 w 3200204"/>
              <a:gd name="connsiteY37" fmla="*/ 2185163 h 3792549"/>
              <a:gd name="connsiteX38" fmla="*/ 718435 w 3200204"/>
              <a:gd name="connsiteY38" fmla="*/ 2377578 h 3792549"/>
              <a:gd name="connsiteX39" fmla="*/ 461851 w 3200204"/>
              <a:gd name="connsiteY39" fmla="*/ 2762409 h 3792549"/>
              <a:gd name="connsiteX40" fmla="*/ 987847 w 3200204"/>
              <a:gd name="connsiteY40" fmla="*/ 3147239 h 3792549"/>
              <a:gd name="connsiteX41" fmla="*/ 1808915 w 3200204"/>
              <a:gd name="connsiteY41" fmla="*/ 3237033 h 3792549"/>
              <a:gd name="connsiteX42" fmla="*/ 2488862 w 3200204"/>
              <a:gd name="connsiteY42" fmla="*/ 3134412 h 3792549"/>
              <a:gd name="connsiteX43" fmla="*/ 2578666 w 3200204"/>
              <a:gd name="connsiteY43" fmla="*/ 3031790 h 3792549"/>
              <a:gd name="connsiteX44" fmla="*/ 2360570 w 3200204"/>
              <a:gd name="connsiteY44" fmla="*/ 2903513 h 3792549"/>
              <a:gd name="connsiteX45" fmla="*/ 1590819 w 3200204"/>
              <a:gd name="connsiteY45" fmla="*/ 2967652 h 3792549"/>
              <a:gd name="connsiteX46" fmla="*/ 1039164 w 3200204"/>
              <a:gd name="connsiteY46" fmla="*/ 3301171 h 3792549"/>
              <a:gd name="connsiteX47" fmla="*/ 1141798 w 3200204"/>
              <a:gd name="connsiteY47" fmla="*/ 3634691 h 3792549"/>
              <a:gd name="connsiteX48" fmla="*/ 1744769 w 3200204"/>
              <a:gd name="connsiteY48" fmla="*/ 3788623 h 3792549"/>
              <a:gd name="connsiteX49" fmla="*/ 2245107 w 3200204"/>
              <a:gd name="connsiteY49" fmla="*/ 3750140 h 3792549"/>
              <a:gd name="connsiteX0" fmla="*/ 0 w 3200204"/>
              <a:gd name="connsiteY0" fmla="*/ 363632 h 3792549"/>
              <a:gd name="connsiteX1" fmla="*/ 987847 w 3200204"/>
              <a:gd name="connsiteY1" fmla="*/ 722807 h 3792549"/>
              <a:gd name="connsiteX2" fmla="*/ 2411887 w 3200204"/>
              <a:gd name="connsiteY2" fmla="*/ 748463 h 3792549"/>
              <a:gd name="connsiteX3" fmla="*/ 2976501 w 3200204"/>
              <a:gd name="connsiteY3" fmla="*/ 607490 h 3792549"/>
              <a:gd name="connsiteX4" fmla="*/ 3155979 w 3200204"/>
              <a:gd name="connsiteY4" fmla="*/ 453426 h 3792549"/>
              <a:gd name="connsiteX5" fmla="*/ 2912225 w 3200204"/>
              <a:gd name="connsiteY5" fmla="*/ 184044 h 3792549"/>
              <a:gd name="connsiteX6" fmla="*/ 2065499 w 3200204"/>
              <a:gd name="connsiteY6" fmla="*/ 17285 h 3792549"/>
              <a:gd name="connsiteX7" fmla="*/ 1039164 w 3200204"/>
              <a:gd name="connsiteY7" fmla="*/ 42940 h 3792549"/>
              <a:gd name="connsiteX8" fmla="*/ 295072 w 3200204"/>
              <a:gd name="connsiteY8" fmla="*/ 350804 h 3792549"/>
              <a:gd name="connsiteX9" fmla="*/ 115463 w 3200204"/>
              <a:gd name="connsiteY9" fmla="*/ 709979 h 3792549"/>
              <a:gd name="connsiteX10" fmla="*/ 295072 w 3200204"/>
              <a:gd name="connsiteY10" fmla="*/ 1017844 h 3792549"/>
              <a:gd name="connsiteX11" fmla="*/ 1398381 w 3200204"/>
              <a:gd name="connsiteY11" fmla="*/ 1312881 h 3792549"/>
              <a:gd name="connsiteX12" fmla="*/ 2411887 w 3200204"/>
              <a:gd name="connsiteY12" fmla="*/ 1325708 h 3792549"/>
              <a:gd name="connsiteX13" fmla="*/ 3091833 w 3200204"/>
              <a:gd name="connsiteY13" fmla="*/ 1171776 h 3792549"/>
              <a:gd name="connsiteX14" fmla="*/ 3181638 w 3200204"/>
              <a:gd name="connsiteY14" fmla="*/ 1069155 h 3792549"/>
              <a:gd name="connsiteX15" fmla="*/ 3155979 w 3200204"/>
              <a:gd name="connsiteY15" fmla="*/ 889567 h 3792549"/>
              <a:gd name="connsiteX16" fmla="*/ 2745445 w 3200204"/>
              <a:gd name="connsiteY16" fmla="*/ 671496 h 3792549"/>
              <a:gd name="connsiteX17" fmla="*/ 1898719 w 3200204"/>
              <a:gd name="connsiteY17" fmla="*/ 556047 h 3792549"/>
              <a:gd name="connsiteX18" fmla="*/ 923702 w 3200204"/>
              <a:gd name="connsiteY18" fmla="*/ 684324 h 3792549"/>
              <a:gd name="connsiteX19" fmla="*/ 359217 w 3200204"/>
              <a:gd name="connsiteY19" fmla="*/ 1005016 h 3792549"/>
              <a:gd name="connsiteX20" fmla="*/ 166780 w 3200204"/>
              <a:gd name="connsiteY20" fmla="*/ 1338536 h 3792549"/>
              <a:gd name="connsiteX21" fmla="*/ 307901 w 3200204"/>
              <a:gd name="connsiteY21" fmla="*/ 1672056 h 3792549"/>
              <a:gd name="connsiteX22" fmla="*/ 821068 w 3200204"/>
              <a:gd name="connsiteY22" fmla="*/ 1941437 h 3792549"/>
              <a:gd name="connsiteX23" fmla="*/ 1706282 w 3200204"/>
              <a:gd name="connsiteY23" fmla="*/ 2018403 h 3792549"/>
              <a:gd name="connsiteX24" fmla="*/ 2514520 w 3200204"/>
              <a:gd name="connsiteY24" fmla="*/ 1941437 h 3792549"/>
              <a:gd name="connsiteX25" fmla="*/ 2976371 w 3200204"/>
              <a:gd name="connsiteY25" fmla="*/ 1813160 h 3792549"/>
              <a:gd name="connsiteX26" fmla="*/ 3027687 w 3200204"/>
              <a:gd name="connsiteY26" fmla="*/ 1633573 h 3792549"/>
              <a:gd name="connsiteX27" fmla="*/ 2617154 w 3200204"/>
              <a:gd name="connsiteY27" fmla="*/ 1415502 h 3792549"/>
              <a:gd name="connsiteX28" fmla="*/ 1565161 w 3200204"/>
              <a:gd name="connsiteY28" fmla="*/ 1300053 h 3792549"/>
              <a:gd name="connsiteX29" fmla="*/ 654289 w 3200204"/>
              <a:gd name="connsiteY29" fmla="*/ 1505296 h 3792549"/>
              <a:gd name="connsiteX30" fmla="*/ 295072 w 3200204"/>
              <a:gd name="connsiteY30" fmla="*/ 1864471 h 3792549"/>
              <a:gd name="connsiteX31" fmla="*/ 397705 w 3200204"/>
              <a:gd name="connsiteY31" fmla="*/ 2223646 h 3792549"/>
              <a:gd name="connsiteX32" fmla="*/ 1141798 w 3200204"/>
              <a:gd name="connsiteY32" fmla="*/ 2518683 h 3792549"/>
              <a:gd name="connsiteX33" fmla="*/ 2180961 w 3200204"/>
              <a:gd name="connsiteY33" fmla="*/ 2582821 h 3792549"/>
              <a:gd name="connsiteX34" fmla="*/ 2719787 w 3200204"/>
              <a:gd name="connsiteY34" fmla="*/ 2544338 h 3792549"/>
              <a:gd name="connsiteX35" fmla="*/ 2796762 w 3200204"/>
              <a:gd name="connsiteY35" fmla="*/ 2313440 h 3792549"/>
              <a:gd name="connsiteX36" fmla="*/ 2360570 w 3200204"/>
              <a:gd name="connsiteY36" fmla="*/ 2133852 h 3792549"/>
              <a:gd name="connsiteX37" fmla="*/ 1449698 w 3200204"/>
              <a:gd name="connsiteY37" fmla="*/ 2185163 h 3792549"/>
              <a:gd name="connsiteX38" fmla="*/ 718435 w 3200204"/>
              <a:gd name="connsiteY38" fmla="*/ 2377578 h 3792549"/>
              <a:gd name="connsiteX39" fmla="*/ 461851 w 3200204"/>
              <a:gd name="connsiteY39" fmla="*/ 2762409 h 3792549"/>
              <a:gd name="connsiteX40" fmla="*/ 987847 w 3200204"/>
              <a:gd name="connsiteY40" fmla="*/ 3147239 h 3792549"/>
              <a:gd name="connsiteX41" fmla="*/ 1808915 w 3200204"/>
              <a:gd name="connsiteY41" fmla="*/ 3237033 h 3792549"/>
              <a:gd name="connsiteX42" fmla="*/ 2488862 w 3200204"/>
              <a:gd name="connsiteY42" fmla="*/ 3134412 h 3792549"/>
              <a:gd name="connsiteX43" fmla="*/ 2578666 w 3200204"/>
              <a:gd name="connsiteY43" fmla="*/ 3031790 h 3792549"/>
              <a:gd name="connsiteX44" fmla="*/ 2360570 w 3200204"/>
              <a:gd name="connsiteY44" fmla="*/ 2903513 h 3792549"/>
              <a:gd name="connsiteX45" fmla="*/ 1590819 w 3200204"/>
              <a:gd name="connsiteY45" fmla="*/ 2967652 h 3792549"/>
              <a:gd name="connsiteX46" fmla="*/ 1039164 w 3200204"/>
              <a:gd name="connsiteY46" fmla="*/ 3301171 h 3792549"/>
              <a:gd name="connsiteX47" fmla="*/ 1141798 w 3200204"/>
              <a:gd name="connsiteY47" fmla="*/ 3634691 h 3792549"/>
              <a:gd name="connsiteX48" fmla="*/ 1744769 w 3200204"/>
              <a:gd name="connsiteY48" fmla="*/ 3788623 h 3792549"/>
              <a:gd name="connsiteX49" fmla="*/ 2245107 w 3200204"/>
              <a:gd name="connsiteY49" fmla="*/ 3750140 h 3792549"/>
              <a:gd name="connsiteX0" fmla="*/ 0 w 3200204"/>
              <a:gd name="connsiteY0" fmla="*/ 363632 h 3792549"/>
              <a:gd name="connsiteX1" fmla="*/ 987847 w 3200204"/>
              <a:gd name="connsiteY1" fmla="*/ 722807 h 3792549"/>
              <a:gd name="connsiteX2" fmla="*/ 2411887 w 3200204"/>
              <a:gd name="connsiteY2" fmla="*/ 748463 h 3792549"/>
              <a:gd name="connsiteX3" fmla="*/ 2976501 w 3200204"/>
              <a:gd name="connsiteY3" fmla="*/ 607490 h 3792549"/>
              <a:gd name="connsiteX4" fmla="*/ 3155979 w 3200204"/>
              <a:gd name="connsiteY4" fmla="*/ 453426 h 3792549"/>
              <a:gd name="connsiteX5" fmla="*/ 2912225 w 3200204"/>
              <a:gd name="connsiteY5" fmla="*/ 184044 h 3792549"/>
              <a:gd name="connsiteX6" fmla="*/ 2065499 w 3200204"/>
              <a:gd name="connsiteY6" fmla="*/ 17285 h 3792549"/>
              <a:gd name="connsiteX7" fmla="*/ 1039164 w 3200204"/>
              <a:gd name="connsiteY7" fmla="*/ 42940 h 3792549"/>
              <a:gd name="connsiteX8" fmla="*/ 295072 w 3200204"/>
              <a:gd name="connsiteY8" fmla="*/ 350804 h 3792549"/>
              <a:gd name="connsiteX9" fmla="*/ 115463 w 3200204"/>
              <a:gd name="connsiteY9" fmla="*/ 709979 h 3792549"/>
              <a:gd name="connsiteX10" fmla="*/ 295072 w 3200204"/>
              <a:gd name="connsiteY10" fmla="*/ 1017844 h 3792549"/>
              <a:gd name="connsiteX11" fmla="*/ 1398381 w 3200204"/>
              <a:gd name="connsiteY11" fmla="*/ 1312881 h 3792549"/>
              <a:gd name="connsiteX12" fmla="*/ 2411887 w 3200204"/>
              <a:gd name="connsiteY12" fmla="*/ 1325708 h 3792549"/>
              <a:gd name="connsiteX13" fmla="*/ 3091833 w 3200204"/>
              <a:gd name="connsiteY13" fmla="*/ 1171776 h 3792549"/>
              <a:gd name="connsiteX14" fmla="*/ 3181638 w 3200204"/>
              <a:gd name="connsiteY14" fmla="*/ 1069155 h 3792549"/>
              <a:gd name="connsiteX15" fmla="*/ 3155979 w 3200204"/>
              <a:gd name="connsiteY15" fmla="*/ 889567 h 3792549"/>
              <a:gd name="connsiteX16" fmla="*/ 2745445 w 3200204"/>
              <a:gd name="connsiteY16" fmla="*/ 671496 h 3792549"/>
              <a:gd name="connsiteX17" fmla="*/ 1898719 w 3200204"/>
              <a:gd name="connsiteY17" fmla="*/ 556047 h 3792549"/>
              <a:gd name="connsiteX18" fmla="*/ 923702 w 3200204"/>
              <a:gd name="connsiteY18" fmla="*/ 684324 h 3792549"/>
              <a:gd name="connsiteX19" fmla="*/ 359217 w 3200204"/>
              <a:gd name="connsiteY19" fmla="*/ 1005016 h 3792549"/>
              <a:gd name="connsiteX20" fmla="*/ 166780 w 3200204"/>
              <a:gd name="connsiteY20" fmla="*/ 1338536 h 3792549"/>
              <a:gd name="connsiteX21" fmla="*/ 307901 w 3200204"/>
              <a:gd name="connsiteY21" fmla="*/ 1672056 h 3792549"/>
              <a:gd name="connsiteX22" fmla="*/ 821068 w 3200204"/>
              <a:gd name="connsiteY22" fmla="*/ 1941437 h 3792549"/>
              <a:gd name="connsiteX23" fmla="*/ 1706282 w 3200204"/>
              <a:gd name="connsiteY23" fmla="*/ 2018403 h 3792549"/>
              <a:gd name="connsiteX24" fmla="*/ 2514520 w 3200204"/>
              <a:gd name="connsiteY24" fmla="*/ 1941437 h 3792549"/>
              <a:gd name="connsiteX25" fmla="*/ 2976371 w 3200204"/>
              <a:gd name="connsiteY25" fmla="*/ 1813160 h 3792549"/>
              <a:gd name="connsiteX26" fmla="*/ 3027687 w 3200204"/>
              <a:gd name="connsiteY26" fmla="*/ 1633573 h 3792549"/>
              <a:gd name="connsiteX27" fmla="*/ 2617154 w 3200204"/>
              <a:gd name="connsiteY27" fmla="*/ 1415502 h 3792549"/>
              <a:gd name="connsiteX28" fmla="*/ 1565161 w 3200204"/>
              <a:gd name="connsiteY28" fmla="*/ 1300053 h 3792549"/>
              <a:gd name="connsiteX29" fmla="*/ 654289 w 3200204"/>
              <a:gd name="connsiteY29" fmla="*/ 1505296 h 3792549"/>
              <a:gd name="connsiteX30" fmla="*/ 295072 w 3200204"/>
              <a:gd name="connsiteY30" fmla="*/ 1864471 h 3792549"/>
              <a:gd name="connsiteX31" fmla="*/ 397705 w 3200204"/>
              <a:gd name="connsiteY31" fmla="*/ 2223646 h 3792549"/>
              <a:gd name="connsiteX32" fmla="*/ 1141798 w 3200204"/>
              <a:gd name="connsiteY32" fmla="*/ 2518683 h 3792549"/>
              <a:gd name="connsiteX33" fmla="*/ 2180961 w 3200204"/>
              <a:gd name="connsiteY33" fmla="*/ 2582821 h 3792549"/>
              <a:gd name="connsiteX34" fmla="*/ 2719787 w 3200204"/>
              <a:gd name="connsiteY34" fmla="*/ 2544338 h 3792549"/>
              <a:gd name="connsiteX35" fmla="*/ 2796762 w 3200204"/>
              <a:gd name="connsiteY35" fmla="*/ 2313440 h 3792549"/>
              <a:gd name="connsiteX36" fmla="*/ 2360570 w 3200204"/>
              <a:gd name="connsiteY36" fmla="*/ 2133852 h 3792549"/>
              <a:gd name="connsiteX37" fmla="*/ 1449698 w 3200204"/>
              <a:gd name="connsiteY37" fmla="*/ 2185163 h 3792549"/>
              <a:gd name="connsiteX38" fmla="*/ 718435 w 3200204"/>
              <a:gd name="connsiteY38" fmla="*/ 2377578 h 3792549"/>
              <a:gd name="connsiteX39" fmla="*/ 461851 w 3200204"/>
              <a:gd name="connsiteY39" fmla="*/ 2762409 h 3792549"/>
              <a:gd name="connsiteX40" fmla="*/ 987847 w 3200204"/>
              <a:gd name="connsiteY40" fmla="*/ 3147239 h 3792549"/>
              <a:gd name="connsiteX41" fmla="*/ 1808915 w 3200204"/>
              <a:gd name="connsiteY41" fmla="*/ 3237033 h 3792549"/>
              <a:gd name="connsiteX42" fmla="*/ 2488862 w 3200204"/>
              <a:gd name="connsiteY42" fmla="*/ 3134412 h 3792549"/>
              <a:gd name="connsiteX43" fmla="*/ 2578666 w 3200204"/>
              <a:gd name="connsiteY43" fmla="*/ 3031790 h 3792549"/>
              <a:gd name="connsiteX44" fmla="*/ 2360570 w 3200204"/>
              <a:gd name="connsiteY44" fmla="*/ 2903513 h 3792549"/>
              <a:gd name="connsiteX45" fmla="*/ 1590819 w 3200204"/>
              <a:gd name="connsiteY45" fmla="*/ 2967652 h 3792549"/>
              <a:gd name="connsiteX46" fmla="*/ 1039164 w 3200204"/>
              <a:gd name="connsiteY46" fmla="*/ 3301171 h 3792549"/>
              <a:gd name="connsiteX47" fmla="*/ 1141798 w 3200204"/>
              <a:gd name="connsiteY47" fmla="*/ 3634691 h 3792549"/>
              <a:gd name="connsiteX48" fmla="*/ 1744769 w 3200204"/>
              <a:gd name="connsiteY48" fmla="*/ 3788623 h 3792549"/>
              <a:gd name="connsiteX49" fmla="*/ 2245107 w 3200204"/>
              <a:gd name="connsiteY49" fmla="*/ 3750140 h 3792549"/>
              <a:gd name="connsiteX0" fmla="*/ 0 w 3200204"/>
              <a:gd name="connsiteY0" fmla="*/ 363632 h 3792549"/>
              <a:gd name="connsiteX1" fmla="*/ 987847 w 3200204"/>
              <a:gd name="connsiteY1" fmla="*/ 722807 h 3792549"/>
              <a:gd name="connsiteX2" fmla="*/ 2411887 w 3200204"/>
              <a:gd name="connsiteY2" fmla="*/ 748463 h 3792549"/>
              <a:gd name="connsiteX3" fmla="*/ 2976501 w 3200204"/>
              <a:gd name="connsiteY3" fmla="*/ 607490 h 3792549"/>
              <a:gd name="connsiteX4" fmla="*/ 3155979 w 3200204"/>
              <a:gd name="connsiteY4" fmla="*/ 453426 h 3792549"/>
              <a:gd name="connsiteX5" fmla="*/ 2912225 w 3200204"/>
              <a:gd name="connsiteY5" fmla="*/ 184044 h 3792549"/>
              <a:gd name="connsiteX6" fmla="*/ 2065499 w 3200204"/>
              <a:gd name="connsiteY6" fmla="*/ 17285 h 3792549"/>
              <a:gd name="connsiteX7" fmla="*/ 1039164 w 3200204"/>
              <a:gd name="connsiteY7" fmla="*/ 42940 h 3792549"/>
              <a:gd name="connsiteX8" fmla="*/ 295072 w 3200204"/>
              <a:gd name="connsiteY8" fmla="*/ 350804 h 3792549"/>
              <a:gd name="connsiteX9" fmla="*/ 115463 w 3200204"/>
              <a:gd name="connsiteY9" fmla="*/ 709979 h 3792549"/>
              <a:gd name="connsiteX10" fmla="*/ 295072 w 3200204"/>
              <a:gd name="connsiteY10" fmla="*/ 1017844 h 3792549"/>
              <a:gd name="connsiteX11" fmla="*/ 1398381 w 3200204"/>
              <a:gd name="connsiteY11" fmla="*/ 1312881 h 3792549"/>
              <a:gd name="connsiteX12" fmla="*/ 2411887 w 3200204"/>
              <a:gd name="connsiteY12" fmla="*/ 1325708 h 3792549"/>
              <a:gd name="connsiteX13" fmla="*/ 3091833 w 3200204"/>
              <a:gd name="connsiteY13" fmla="*/ 1171776 h 3792549"/>
              <a:gd name="connsiteX14" fmla="*/ 3181638 w 3200204"/>
              <a:gd name="connsiteY14" fmla="*/ 1069155 h 3792549"/>
              <a:gd name="connsiteX15" fmla="*/ 3155979 w 3200204"/>
              <a:gd name="connsiteY15" fmla="*/ 889567 h 3792549"/>
              <a:gd name="connsiteX16" fmla="*/ 2745445 w 3200204"/>
              <a:gd name="connsiteY16" fmla="*/ 671496 h 3792549"/>
              <a:gd name="connsiteX17" fmla="*/ 1898719 w 3200204"/>
              <a:gd name="connsiteY17" fmla="*/ 556047 h 3792549"/>
              <a:gd name="connsiteX18" fmla="*/ 923702 w 3200204"/>
              <a:gd name="connsiteY18" fmla="*/ 684324 h 3792549"/>
              <a:gd name="connsiteX19" fmla="*/ 359217 w 3200204"/>
              <a:gd name="connsiteY19" fmla="*/ 1005016 h 3792549"/>
              <a:gd name="connsiteX20" fmla="*/ 166780 w 3200204"/>
              <a:gd name="connsiteY20" fmla="*/ 1338536 h 3792549"/>
              <a:gd name="connsiteX21" fmla="*/ 307901 w 3200204"/>
              <a:gd name="connsiteY21" fmla="*/ 1672056 h 3792549"/>
              <a:gd name="connsiteX22" fmla="*/ 821068 w 3200204"/>
              <a:gd name="connsiteY22" fmla="*/ 1941437 h 3792549"/>
              <a:gd name="connsiteX23" fmla="*/ 1706282 w 3200204"/>
              <a:gd name="connsiteY23" fmla="*/ 2018403 h 3792549"/>
              <a:gd name="connsiteX24" fmla="*/ 2514520 w 3200204"/>
              <a:gd name="connsiteY24" fmla="*/ 1941437 h 3792549"/>
              <a:gd name="connsiteX25" fmla="*/ 2976371 w 3200204"/>
              <a:gd name="connsiteY25" fmla="*/ 1813160 h 3792549"/>
              <a:gd name="connsiteX26" fmla="*/ 3027687 w 3200204"/>
              <a:gd name="connsiteY26" fmla="*/ 1633573 h 3792549"/>
              <a:gd name="connsiteX27" fmla="*/ 2617154 w 3200204"/>
              <a:gd name="connsiteY27" fmla="*/ 1415502 h 3792549"/>
              <a:gd name="connsiteX28" fmla="*/ 1565161 w 3200204"/>
              <a:gd name="connsiteY28" fmla="*/ 1300053 h 3792549"/>
              <a:gd name="connsiteX29" fmla="*/ 654289 w 3200204"/>
              <a:gd name="connsiteY29" fmla="*/ 1505296 h 3792549"/>
              <a:gd name="connsiteX30" fmla="*/ 295072 w 3200204"/>
              <a:gd name="connsiteY30" fmla="*/ 1864471 h 3792549"/>
              <a:gd name="connsiteX31" fmla="*/ 397705 w 3200204"/>
              <a:gd name="connsiteY31" fmla="*/ 2223646 h 3792549"/>
              <a:gd name="connsiteX32" fmla="*/ 1141798 w 3200204"/>
              <a:gd name="connsiteY32" fmla="*/ 2518683 h 3792549"/>
              <a:gd name="connsiteX33" fmla="*/ 2180961 w 3200204"/>
              <a:gd name="connsiteY33" fmla="*/ 2582821 h 3792549"/>
              <a:gd name="connsiteX34" fmla="*/ 2719787 w 3200204"/>
              <a:gd name="connsiteY34" fmla="*/ 2544338 h 3792549"/>
              <a:gd name="connsiteX35" fmla="*/ 2796762 w 3200204"/>
              <a:gd name="connsiteY35" fmla="*/ 2313440 h 3792549"/>
              <a:gd name="connsiteX36" fmla="*/ 2360570 w 3200204"/>
              <a:gd name="connsiteY36" fmla="*/ 2133852 h 3792549"/>
              <a:gd name="connsiteX37" fmla="*/ 1449698 w 3200204"/>
              <a:gd name="connsiteY37" fmla="*/ 2185163 h 3792549"/>
              <a:gd name="connsiteX38" fmla="*/ 718435 w 3200204"/>
              <a:gd name="connsiteY38" fmla="*/ 2377578 h 3792549"/>
              <a:gd name="connsiteX39" fmla="*/ 461851 w 3200204"/>
              <a:gd name="connsiteY39" fmla="*/ 2762409 h 3792549"/>
              <a:gd name="connsiteX40" fmla="*/ 987847 w 3200204"/>
              <a:gd name="connsiteY40" fmla="*/ 3147239 h 3792549"/>
              <a:gd name="connsiteX41" fmla="*/ 1808915 w 3200204"/>
              <a:gd name="connsiteY41" fmla="*/ 3237033 h 3792549"/>
              <a:gd name="connsiteX42" fmla="*/ 2488862 w 3200204"/>
              <a:gd name="connsiteY42" fmla="*/ 3134412 h 3792549"/>
              <a:gd name="connsiteX43" fmla="*/ 2578666 w 3200204"/>
              <a:gd name="connsiteY43" fmla="*/ 3031790 h 3792549"/>
              <a:gd name="connsiteX44" fmla="*/ 2360570 w 3200204"/>
              <a:gd name="connsiteY44" fmla="*/ 2903513 h 3792549"/>
              <a:gd name="connsiteX45" fmla="*/ 1590819 w 3200204"/>
              <a:gd name="connsiteY45" fmla="*/ 2967652 h 3792549"/>
              <a:gd name="connsiteX46" fmla="*/ 1039164 w 3200204"/>
              <a:gd name="connsiteY46" fmla="*/ 3301171 h 3792549"/>
              <a:gd name="connsiteX47" fmla="*/ 1141798 w 3200204"/>
              <a:gd name="connsiteY47" fmla="*/ 3634691 h 3792549"/>
              <a:gd name="connsiteX48" fmla="*/ 1744769 w 3200204"/>
              <a:gd name="connsiteY48" fmla="*/ 3788623 h 3792549"/>
              <a:gd name="connsiteX49" fmla="*/ 2245107 w 3200204"/>
              <a:gd name="connsiteY49" fmla="*/ 3750140 h 3792549"/>
              <a:gd name="connsiteX0" fmla="*/ 0 w 3200204"/>
              <a:gd name="connsiteY0" fmla="*/ 365439 h 3794356"/>
              <a:gd name="connsiteX1" fmla="*/ 987847 w 3200204"/>
              <a:gd name="connsiteY1" fmla="*/ 724614 h 3794356"/>
              <a:gd name="connsiteX2" fmla="*/ 2411887 w 3200204"/>
              <a:gd name="connsiteY2" fmla="*/ 750270 h 3794356"/>
              <a:gd name="connsiteX3" fmla="*/ 2976501 w 3200204"/>
              <a:gd name="connsiteY3" fmla="*/ 609297 h 3794356"/>
              <a:gd name="connsiteX4" fmla="*/ 3155979 w 3200204"/>
              <a:gd name="connsiteY4" fmla="*/ 455233 h 3794356"/>
              <a:gd name="connsiteX5" fmla="*/ 2892787 w 3200204"/>
              <a:gd name="connsiteY5" fmla="*/ 211769 h 3794356"/>
              <a:gd name="connsiteX6" fmla="*/ 2065499 w 3200204"/>
              <a:gd name="connsiteY6" fmla="*/ 19092 h 3794356"/>
              <a:gd name="connsiteX7" fmla="*/ 1039164 w 3200204"/>
              <a:gd name="connsiteY7" fmla="*/ 44747 h 3794356"/>
              <a:gd name="connsiteX8" fmla="*/ 295072 w 3200204"/>
              <a:gd name="connsiteY8" fmla="*/ 352611 h 3794356"/>
              <a:gd name="connsiteX9" fmla="*/ 115463 w 3200204"/>
              <a:gd name="connsiteY9" fmla="*/ 711786 h 3794356"/>
              <a:gd name="connsiteX10" fmla="*/ 295072 w 3200204"/>
              <a:gd name="connsiteY10" fmla="*/ 1019651 h 3794356"/>
              <a:gd name="connsiteX11" fmla="*/ 1398381 w 3200204"/>
              <a:gd name="connsiteY11" fmla="*/ 1314688 h 3794356"/>
              <a:gd name="connsiteX12" fmla="*/ 2411887 w 3200204"/>
              <a:gd name="connsiteY12" fmla="*/ 1327515 h 3794356"/>
              <a:gd name="connsiteX13" fmla="*/ 3091833 w 3200204"/>
              <a:gd name="connsiteY13" fmla="*/ 1173583 h 3794356"/>
              <a:gd name="connsiteX14" fmla="*/ 3181638 w 3200204"/>
              <a:gd name="connsiteY14" fmla="*/ 1070962 h 3794356"/>
              <a:gd name="connsiteX15" fmla="*/ 3155979 w 3200204"/>
              <a:gd name="connsiteY15" fmla="*/ 891374 h 3794356"/>
              <a:gd name="connsiteX16" fmla="*/ 2745445 w 3200204"/>
              <a:gd name="connsiteY16" fmla="*/ 673303 h 3794356"/>
              <a:gd name="connsiteX17" fmla="*/ 1898719 w 3200204"/>
              <a:gd name="connsiteY17" fmla="*/ 557854 h 3794356"/>
              <a:gd name="connsiteX18" fmla="*/ 923702 w 3200204"/>
              <a:gd name="connsiteY18" fmla="*/ 686131 h 3794356"/>
              <a:gd name="connsiteX19" fmla="*/ 359217 w 3200204"/>
              <a:gd name="connsiteY19" fmla="*/ 1006823 h 3794356"/>
              <a:gd name="connsiteX20" fmla="*/ 166780 w 3200204"/>
              <a:gd name="connsiteY20" fmla="*/ 1340343 h 3794356"/>
              <a:gd name="connsiteX21" fmla="*/ 307901 w 3200204"/>
              <a:gd name="connsiteY21" fmla="*/ 1673863 h 3794356"/>
              <a:gd name="connsiteX22" fmla="*/ 821068 w 3200204"/>
              <a:gd name="connsiteY22" fmla="*/ 1943244 h 3794356"/>
              <a:gd name="connsiteX23" fmla="*/ 1706282 w 3200204"/>
              <a:gd name="connsiteY23" fmla="*/ 2020210 h 3794356"/>
              <a:gd name="connsiteX24" fmla="*/ 2514520 w 3200204"/>
              <a:gd name="connsiteY24" fmla="*/ 1943244 h 3794356"/>
              <a:gd name="connsiteX25" fmla="*/ 2976371 w 3200204"/>
              <a:gd name="connsiteY25" fmla="*/ 1814967 h 3794356"/>
              <a:gd name="connsiteX26" fmla="*/ 3027687 w 3200204"/>
              <a:gd name="connsiteY26" fmla="*/ 1635380 h 3794356"/>
              <a:gd name="connsiteX27" fmla="*/ 2617154 w 3200204"/>
              <a:gd name="connsiteY27" fmla="*/ 1417309 h 3794356"/>
              <a:gd name="connsiteX28" fmla="*/ 1565161 w 3200204"/>
              <a:gd name="connsiteY28" fmla="*/ 1301860 h 3794356"/>
              <a:gd name="connsiteX29" fmla="*/ 654289 w 3200204"/>
              <a:gd name="connsiteY29" fmla="*/ 1507103 h 3794356"/>
              <a:gd name="connsiteX30" fmla="*/ 295072 w 3200204"/>
              <a:gd name="connsiteY30" fmla="*/ 1866278 h 3794356"/>
              <a:gd name="connsiteX31" fmla="*/ 397705 w 3200204"/>
              <a:gd name="connsiteY31" fmla="*/ 2225453 h 3794356"/>
              <a:gd name="connsiteX32" fmla="*/ 1141798 w 3200204"/>
              <a:gd name="connsiteY32" fmla="*/ 2520490 h 3794356"/>
              <a:gd name="connsiteX33" fmla="*/ 2180961 w 3200204"/>
              <a:gd name="connsiteY33" fmla="*/ 2584628 h 3794356"/>
              <a:gd name="connsiteX34" fmla="*/ 2719787 w 3200204"/>
              <a:gd name="connsiteY34" fmla="*/ 2546145 h 3794356"/>
              <a:gd name="connsiteX35" fmla="*/ 2796762 w 3200204"/>
              <a:gd name="connsiteY35" fmla="*/ 2315247 h 3794356"/>
              <a:gd name="connsiteX36" fmla="*/ 2360570 w 3200204"/>
              <a:gd name="connsiteY36" fmla="*/ 2135659 h 3794356"/>
              <a:gd name="connsiteX37" fmla="*/ 1449698 w 3200204"/>
              <a:gd name="connsiteY37" fmla="*/ 2186970 h 3794356"/>
              <a:gd name="connsiteX38" fmla="*/ 718435 w 3200204"/>
              <a:gd name="connsiteY38" fmla="*/ 2379385 h 3794356"/>
              <a:gd name="connsiteX39" fmla="*/ 461851 w 3200204"/>
              <a:gd name="connsiteY39" fmla="*/ 2764216 h 3794356"/>
              <a:gd name="connsiteX40" fmla="*/ 987847 w 3200204"/>
              <a:gd name="connsiteY40" fmla="*/ 3149046 h 3794356"/>
              <a:gd name="connsiteX41" fmla="*/ 1808915 w 3200204"/>
              <a:gd name="connsiteY41" fmla="*/ 3238840 h 3794356"/>
              <a:gd name="connsiteX42" fmla="*/ 2488862 w 3200204"/>
              <a:gd name="connsiteY42" fmla="*/ 3136219 h 3794356"/>
              <a:gd name="connsiteX43" fmla="*/ 2578666 w 3200204"/>
              <a:gd name="connsiteY43" fmla="*/ 3033597 h 3794356"/>
              <a:gd name="connsiteX44" fmla="*/ 2360570 w 3200204"/>
              <a:gd name="connsiteY44" fmla="*/ 2905320 h 3794356"/>
              <a:gd name="connsiteX45" fmla="*/ 1590819 w 3200204"/>
              <a:gd name="connsiteY45" fmla="*/ 2969459 h 3794356"/>
              <a:gd name="connsiteX46" fmla="*/ 1039164 w 3200204"/>
              <a:gd name="connsiteY46" fmla="*/ 3302978 h 3794356"/>
              <a:gd name="connsiteX47" fmla="*/ 1141798 w 3200204"/>
              <a:gd name="connsiteY47" fmla="*/ 3636498 h 3794356"/>
              <a:gd name="connsiteX48" fmla="*/ 1744769 w 3200204"/>
              <a:gd name="connsiteY48" fmla="*/ 3790430 h 3794356"/>
              <a:gd name="connsiteX49" fmla="*/ 2245107 w 3200204"/>
              <a:gd name="connsiteY49" fmla="*/ 3751947 h 3794356"/>
              <a:gd name="connsiteX0" fmla="*/ 0 w 3200204"/>
              <a:gd name="connsiteY0" fmla="*/ 365439 h 3794356"/>
              <a:gd name="connsiteX1" fmla="*/ 987847 w 3200204"/>
              <a:gd name="connsiteY1" fmla="*/ 724614 h 3794356"/>
              <a:gd name="connsiteX2" fmla="*/ 2411887 w 3200204"/>
              <a:gd name="connsiteY2" fmla="*/ 750270 h 3794356"/>
              <a:gd name="connsiteX3" fmla="*/ 2976501 w 3200204"/>
              <a:gd name="connsiteY3" fmla="*/ 609297 h 3794356"/>
              <a:gd name="connsiteX4" fmla="*/ 3155979 w 3200204"/>
              <a:gd name="connsiteY4" fmla="*/ 455233 h 3794356"/>
              <a:gd name="connsiteX5" fmla="*/ 2892787 w 3200204"/>
              <a:gd name="connsiteY5" fmla="*/ 211769 h 3794356"/>
              <a:gd name="connsiteX6" fmla="*/ 2065499 w 3200204"/>
              <a:gd name="connsiteY6" fmla="*/ 19092 h 3794356"/>
              <a:gd name="connsiteX7" fmla="*/ 1039164 w 3200204"/>
              <a:gd name="connsiteY7" fmla="*/ 44747 h 3794356"/>
              <a:gd name="connsiteX8" fmla="*/ 295072 w 3200204"/>
              <a:gd name="connsiteY8" fmla="*/ 352611 h 3794356"/>
              <a:gd name="connsiteX9" fmla="*/ 115463 w 3200204"/>
              <a:gd name="connsiteY9" fmla="*/ 711786 h 3794356"/>
              <a:gd name="connsiteX10" fmla="*/ 295072 w 3200204"/>
              <a:gd name="connsiteY10" fmla="*/ 1019651 h 3794356"/>
              <a:gd name="connsiteX11" fmla="*/ 1398381 w 3200204"/>
              <a:gd name="connsiteY11" fmla="*/ 1314688 h 3794356"/>
              <a:gd name="connsiteX12" fmla="*/ 2411887 w 3200204"/>
              <a:gd name="connsiteY12" fmla="*/ 1327515 h 3794356"/>
              <a:gd name="connsiteX13" fmla="*/ 3091833 w 3200204"/>
              <a:gd name="connsiteY13" fmla="*/ 1173583 h 3794356"/>
              <a:gd name="connsiteX14" fmla="*/ 3181638 w 3200204"/>
              <a:gd name="connsiteY14" fmla="*/ 1070962 h 3794356"/>
              <a:gd name="connsiteX15" fmla="*/ 3155979 w 3200204"/>
              <a:gd name="connsiteY15" fmla="*/ 891374 h 3794356"/>
              <a:gd name="connsiteX16" fmla="*/ 2745445 w 3200204"/>
              <a:gd name="connsiteY16" fmla="*/ 673303 h 3794356"/>
              <a:gd name="connsiteX17" fmla="*/ 1898719 w 3200204"/>
              <a:gd name="connsiteY17" fmla="*/ 557854 h 3794356"/>
              <a:gd name="connsiteX18" fmla="*/ 923702 w 3200204"/>
              <a:gd name="connsiteY18" fmla="*/ 686131 h 3794356"/>
              <a:gd name="connsiteX19" fmla="*/ 359217 w 3200204"/>
              <a:gd name="connsiteY19" fmla="*/ 1006823 h 3794356"/>
              <a:gd name="connsiteX20" fmla="*/ 166780 w 3200204"/>
              <a:gd name="connsiteY20" fmla="*/ 1340343 h 3794356"/>
              <a:gd name="connsiteX21" fmla="*/ 307901 w 3200204"/>
              <a:gd name="connsiteY21" fmla="*/ 1673863 h 3794356"/>
              <a:gd name="connsiteX22" fmla="*/ 821068 w 3200204"/>
              <a:gd name="connsiteY22" fmla="*/ 1943244 h 3794356"/>
              <a:gd name="connsiteX23" fmla="*/ 1706282 w 3200204"/>
              <a:gd name="connsiteY23" fmla="*/ 2020210 h 3794356"/>
              <a:gd name="connsiteX24" fmla="*/ 2514520 w 3200204"/>
              <a:gd name="connsiteY24" fmla="*/ 1943244 h 3794356"/>
              <a:gd name="connsiteX25" fmla="*/ 2976371 w 3200204"/>
              <a:gd name="connsiteY25" fmla="*/ 1814967 h 3794356"/>
              <a:gd name="connsiteX26" fmla="*/ 3027687 w 3200204"/>
              <a:gd name="connsiteY26" fmla="*/ 1635380 h 3794356"/>
              <a:gd name="connsiteX27" fmla="*/ 2617154 w 3200204"/>
              <a:gd name="connsiteY27" fmla="*/ 1417309 h 3794356"/>
              <a:gd name="connsiteX28" fmla="*/ 1565161 w 3200204"/>
              <a:gd name="connsiteY28" fmla="*/ 1301860 h 3794356"/>
              <a:gd name="connsiteX29" fmla="*/ 654289 w 3200204"/>
              <a:gd name="connsiteY29" fmla="*/ 1507103 h 3794356"/>
              <a:gd name="connsiteX30" fmla="*/ 295072 w 3200204"/>
              <a:gd name="connsiteY30" fmla="*/ 1866278 h 3794356"/>
              <a:gd name="connsiteX31" fmla="*/ 397705 w 3200204"/>
              <a:gd name="connsiteY31" fmla="*/ 2225453 h 3794356"/>
              <a:gd name="connsiteX32" fmla="*/ 1141798 w 3200204"/>
              <a:gd name="connsiteY32" fmla="*/ 2520490 h 3794356"/>
              <a:gd name="connsiteX33" fmla="*/ 2180961 w 3200204"/>
              <a:gd name="connsiteY33" fmla="*/ 2584628 h 3794356"/>
              <a:gd name="connsiteX34" fmla="*/ 2719787 w 3200204"/>
              <a:gd name="connsiteY34" fmla="*/ 2546145 h 3794356"/>
              <a:gd name="connsiteX35" fmla="*/ 2796762 w 3200204"/>
              <a:gd name="connsiteY35" fmla="*/ 2315247 h 3794356"/>
              <a:gd name="connsiteX36" fmla="*/ 2360570 w 3200204"/>
              <a:gd name="connsiteY36" fmla="*/ 2135659 h 3794356"/>
              <a:gd name="connsiteX37" fmla="*/ 1449698 w 3200204"/>
              <a:gd name="connsiteY37" fmla="*/ 2186970 h 3794356"/>
              <a:gd name="connsiteX38" fmla="*/ 718435 w 3200204"/>
              <a:gd name="connsiteY38" fmla="*/ 2379385 h 3794356"/>
              <a:gd name="connsiteX39" fmla="*/ 461851 w 3200204"/>
              <a:gd name="connsiteY39" fmla="*/ 2764216 h 3794356"/>
              <a:gd name="connsiteX40" fmla="*/ 987847 w 3200204"/>
              <a:gd name="connsiteY40" fmla="*/ 3149046 h 3794356"/>
              <a:gd name="connsiteX41" fmla="*/ 1808915 w 3200204"/>
              <a:gd name="connsiteY41" fmla="*/ 3238840 h 3794356"/>
              <a:gd name="connsiteX42" fmla="*/ 2488862 w 3200204"/>
              <a:gd name="connsiteY42" fmla="*/ 3136219 h 3794356"/>
              <a:gd name="connsiteX43" fmla="*/ 2578666 w 3200204"/>
              <a:gd name="connsiteY43" fmla="*/ 3033597 h 3794356"/>
              <a:gd name="connsiteX44" fmla="*/ 2360570 w 3200204"/>
              <a:gd name="connsiteY44" fmla="*/ 2905320 h 3794356"/>
              <a:gd name="connsiteX45" fmla="*/ 1590819 w 3200204"/>
              <a:gd name="connsiteY45" fmla="*/ 2969459 h 3794356"/>
              <a:gd name="connsiteX46" fmla="*/ 1039164 w 3200204"/>
              <a:gd name="connsiteY46" fmla="*/ 3302978 h 3794356"/>
              <a:gd name="connsiteX47" fmla="*/ 1141798 w 3200204"/>
              <a:gd name="connsiteY47" fmla="*/ 3636498 h 3794356"/>
              <a:gd name="connsiteX48" fmla="*/ 1744769 w 3200204"/>
              <a:gd name="connsiteY48" fmla="*/ 3790430 h 3794356"/>
              <a:gd name="connsiteX49" fmla="*/ 2245107 w 3200204"/>
              <a:gd name="connsiteY49" fmla="*/ 3751947 h 3794356"/>
              <a:gd name="connsiteX0" fmla="*/ 0 w 3200204"/>
              <a:gd name="connsiteY0" fmla="*/ 365439 h 3794356"/>
              <a:gd name="connsiteX1" fmla="*/ 987847 w 3200204"/>
              <a:gd name="connsiteY1" fmla="*/ 724614 h 3794356"/>
              <a:gd name="connsiteX2" fmla="*/ 2411887 w 3200204"/>
              <a:gd name="connsiteY2" fmla="*/ 750270 h 3794356"/>
              <a:gd name="connsiteX3" fmla="*/ 2976501 w 3200204"/>
              <a:gd name="connsiteY3" fmla="*/ 609297 h 3794356"/>
              <a:gd name="connsiteX4" fmla="*/ 3155979 w 3200204"/>
              <a:gd name="connsiteY4" fmla="*/ 455233 h 3794356"/>
              <a:gd name="connsiteX5" fmla="*/ 2892787 w 3200204"/>
              <a:gd name="connsiteY5" fmla="*/ 211769 h 3794356"/>
              <a:gd name="connsiteX6" fmla="*/ 2065499 w 3200204"/>
              <a:gd name="connsiteY6" fmla="*/ 19092 h 3794356"/>
              <a:gd name="connsiteX7" fmla="*/ 1039164 w 3200204"/>
              <a:gd name="connsiteY7" fmla="*/ 44747 h 3794356"/>
              <a:gd name="connsiteX8" fmla="*/ 295072 w 3200204"/>
              <a:gd name="connsiteY8" fmla="*/ 352611 h 3794356"/>
              <a:gd name="connsiteX9" fmla="*/ 115463 w 3200204"/>
              <a:gd name="connsiteY9" fmla="*/ 711786 h 3794356"/>
              <a:gd name="connsiteX10" fmla="*/ 295072 w 3200204"/>
              <a:gd name="connsiteY10" fmla="*/ 1019651 h 3794356"/>
              <a:gd name="connsiteX11" fmla="*/ 1398381 w 3200204"/>
              <a:gd name="connsiteY11" fmla="*/ 1314688 h 3794356"/>
              <a:gd name="connsiteX12" fmla="*/ 2411887 w 3200204"/>
              <a:gd name="connsiteY12" fmla="*/ 1327515 h 3794356"/>
              <a:gd name="connsiteX13" fmla="*/ 3091833 w 3200204"/>
              <a:gd name="connsiteY13" fmla="*/ 1173583 h 3794356"/>
              <a:gd name="connsiteX14" fmla="*/ 3181638 w 3200204"/>
              <a:gd name="connsiteY14" fmla="*/ 1070962 h 3794356"/>
              <a:gd name="connsiteX15" fmla="*/ 3155979 w 3200204"/>
              <a:gd name="connsiteY15" fmla="*/ 891374 h 3794356"/>
              <a:gd name="connsiteX16" fmla="*/ 2745445 w 3200204"/>
              <a:gd name="connsiteY16" fmla="*/ 673303 h 3794356"/>
              <a:gd name="connsiteX17" fmla="*/ 1898719 w 3200204"/>
              <a:gd name="connsiteY17" fmla="*/ 557854 h 3794356"/>
              <a:gd name="connsiteX18" fmla="*/ 923702 w 3200204"/>
              <a:gd name="connsiteY18" fmla="*/ 686131 h 3794356"/>
              <a:gd name="connsiteX19" fmla="*/ 359217 w 3200204"/>
              <a:gd name="connsiteY19" fmla="*/ 1006823 h 3794356"/>
              <a:gd name="connsiteX20" fmla="*/ 166780 w 3200204"/>
              <a:gd name="connsiteY20" fmla="*/ 1340343 h 3794356"/>
              <a:gd name="connsiteX21" fmla="*/ 307901 w 3200204"/>
              <a:gd name="connsiteY21" fmla="*/ 1673863 h 3794356"/>
              <a:gd name="connsiteX22" fmla="*/ 821068 w 3200204"/>
              <a:gd name="connsiteY22" fmla="*/ 1943244 h 3794356"/>
              <a:gd name="connsiteX23" fmla="*/ 1706282 w 3200204"/>
              <a:gd name="connsiteY23" fmla="*/ 2020210 h 3794356"/>
              <a:gd name="connsiteX24" fmla="*/ 2514520 w 3200204"/>
              <a:gd name="connsiteY24" fmla="*/ 1943244 h 3794356"/>
              <a:gd name="connsiteX25" fmla="*/ 2976371 w 3200204"/>
              <a:gd name="connsiteY25" fmla="*/ 1814967 h 3794356"/>
              <a:gd name="connsiteX26" fmla="*/ 3027687 w 3200204"/>
              <a:gd name="connsiteY26" fmla="*/ 1635380 h 3794356"/>
              <a:gd name="connsiteX27" fmla="*/ 2617154 w 3200204"/>
              <a:gd name="connsiteY27" fmla="*/ 1417309 h 3794356"/>
              <a:gd name="connsiteX28" fmla="*/ 1565161 w 3200204"/>
              <a:gd name="connsiteY28" fmla="*/ 1301860 h 3794356"/>
              <a:gd name="connsiteX29" fmla="*/ 654289 w 3200204"/>
              <a:gd name="connsiteY29" fmla="*/ 1507103 h 3794356"/>
              <a:gd name="connsiteX30" fmla="*/ 295072 w 3200204"/>
              <a:gd name="connsiteY30" fmla="*/ 1866278 h 3794356"/>
              <a:gd name="connsiteX31" fmla="*/ 397705 w 3200204"/>
              <a:gd name="connsiteY31" fmla="*/ 2225453 h 3794356"/>
              <a:gd name="connsiteX32" fmla="*/ 1141798 w 3200204"/>
              <a:gd name="connsiteY32" fmla="*/ 2520490 h 3794356"/>
              <a:gd name="connsiteX33" fmla="*/ 2180961 w 3200204"/>
              <a:gd name="connsiteY33" fmla="*/ 2584628 h 3794356"/>
              <a:gd name="connsiteX34" fmla="*/ 2719787 w 3200204"/>
              <a:gd name="connsiteY34" fmla="*/ 2546145 h 3794356"/>
              <a:gd name="connsiteX35" fmla="*/ 2796762 w 3200204"/>
              <a:gd name="connsiteY35" fmla="*/ 2315247 h 3794356"/>
              <a:gd name="connsiteX36" fmla="*/ 2360570 w 3200204"/>
              <a:gd name="connsiteY36" fmla="*/ 2135659 h 3794356"/>
              <a:gd name="connsiteX37" fmla="*/ 1449698 w 3200204"/>
              <a:gd name="connsiteY37" fmla="*/ 2186970 h 3794356"/>
              <a:gd name="connsiteX38" fmla="*/ 718435 w 3200204"/>
              <a:gd name="connsiteY38" fmla="*/ 2379385 h 3794356"/>
              <a:gd name="connsiteX39" fmla="*/ 461851 w 3200204"/>
              <a:gd name="connsiteY39" fmla="*/ 2764216 h 3794356"/>
              <a:gd name="connsiteX40" fmla="*/ 987847 w 3200204"/>
              <a:gd name="connsiteY40" fmla="*/ 3149046 h 3794356"/>
              <a:gd name="connsiteX41" fmla="*/ 1808915 w 3200204"/>
              <a:gd name="connsiteY41" fmla="*/ 3238840 h 3794356"/>
              <a:gd name="connsiteX42" fmla="*/ 2488862 w 3200204"/>
              <a:gd name="connsiteY42" fmla="*/ 3136219 h 3794356"/>
              <a:gd name="connsiteX43" fmla="*/ 2578666 w 3200204"/>
              <a:gd name="connsiteY43" fmla="*/ 3033597 h 3794356"/>
              <a:gd name="connsiteX44" fmla="*/ 2360570 w 3200204"/>
              <a:gd name="connsiteY44" fmla="*/ 2905320 h 3794356"/>
              <a:gd name="connsiteX45" fmla="*/ 1590819 w 3200204"/>
              <a:gd name="connsiteY45" fmla="*/ 2969459 h 3794356"/>
              <a:gd name="connsiteX46" fmla="*/ 1039164 w 3200204"/>
              <a:gd name="connsiteY46" fmla="*/ 3302978 h 3794356"/>
              <a:gd name="connsiteX47" fmla="*/ 1141798 w 3200204"/>
              <a:gd name="connsiteY47" fmla="*/ 3636498 h 3794356"/>
              <a:gd name="connsiteX48" fmla="*/ 1744769 w 3200204"/>
              <a:gd name="connsiteY48" fmla="*/ 3790430 h 3794356"/>
              <a:gd name="connsiteX49" fmla="*/ 2245107 w 3200204"/>
              <a:gd name="connsiteY49" fmla="*/ 3751947 h 3794356"/>
              <a:gd name="connsiteX0" fmla="*/ 0 w 3200204"/>
              <a:gd name="connsiteY0" fmla="*/ 357984 h 3786901"/>
              <a:gd name="connsiteX1" fmla="*/ 987847 w 3200204"/>
              <a:gd name="connsiteY1" fmla="*/ 717159 h 3786901"/>
              <a:gd name="connsiteX2" fmla="*/ 2411887 w 3200204"/>
              <a:gd name="connsiteY2" fmla="*/ 742815 h 3786901"/>
              <a:gd name="connsiteX3" fmla="*/ 2976501 w 3200204"/>
              <a:gd name="connsiteY3" fmla="*/ 601842 h 3786901"/>
              <a:gd name="connsiteX4" fmla="*/ 3155979 w 3200204"/>
              <a:gd name="connsiteY4" fmla="*/ 447778 h 3786901"/>
              <a:gd name="connsiteX5" fmla="*/ 2892787 w 3200204"/>
              <a:gd name="connsiteY5" fmla="*/ 204314 h 3786901"/>
              <a:gd name="connsiteX6" fmla="*/ 2065499 w 3200204"/>
              <a:gd name="connsiteY6" fmla="*/ 11637 h 3786901"/>
              <a:gd name="connsiteX7" fmla="*/ 1052123 w 3200204"/>
              <a:gd name="connsiteY7" fmla="*/ 56732 h 3786901"/>
              <a:gd name="connsiteX8" fmla="*/ 295072 w 3200204"/>
              <a:gd name="connsiteY8" fmla="*/ 345156 h 3786901"/>
              <a:gd name="connsiteX9" fmla="*/ 115463 w 3200204"/>
              <a:gd name="connsiteY9" fmla="*/ 704331 h 3786901"/>
              <a:gd name="connsiteX10" fmla="*/ 295072 w 3200204"/>
              <a:gd name="connsiteY10" fmla="*/ 1012196 h 3786901"/>
              <a:gd name="connsiteX11" fmla="*/ 1398381 w 3200204"/>
              <a:gd name="connsiteY11" fmla="*/ 1307233 h 3786901"/>
              <a:gd name="connsiteX12" fmla="*/ 2411887 w 3200204"/>
              <a:gd name="connsiteY12" fmla="*/ 1320060 h 3786901"/>
              <a:gd name="connsiteX13" fmla="*/ 3091833 w 3200204"/>
              <a:gd name="connsiteY13" fmla="*/ 1166128 h 3786901"/>
              <a:gd name="connsiteX14" fmla="*/ 3181638 w 3200204"/>
              <a:gd name="connsiteY14" fmla="*/ 1063507 h 3786901"/>
              <a:gd name="connsiteX15" fmla="*/ 3155979 w 3200204"/>
              <a:gd name="connsiteY15" fmla="*/ 883919 h 3786901"/>
              <a:gd name="connsiteX16" fmla="*/ 2745445 w 3200204"/>
              <a:gd name="connsiteY16" fmla="*/ 665848 h 3786901"/>
              <a:gd name="connsiteX17" fmla="*/ 1898719 w 3200204"/>
              <a:gd name="connsiteY17" fmla="*/ 550399 h 3786901"/>
              <a:gd name="connsiteX18" fmla="*/ 923702 w 3200204"/>
              <a:gd name="connsiteY18" fmla="*/ 678676 h 3786901"/>
              <a:gd name="connsiteX19" fmla="*/ 359217 w 3200204"/>
              <a:gd name="connsiteY19" fmla="*/ 999368 h 3786901"/>
              <a:gd name="connsiteX20" fmla="*/ 166780 w 3200204"/>
              <a:gd name="connsiteY20" fmla="*/ 1332888 h 3786901"/>
              <a:gd name="connsiteX21" fmla="*/ 307901 w 3200204"/>
              <a:gd name="connsiteY21" fmla="*/ 1666408 h 3786901"/>
              <a:gd name="connsiteX22" fmla="*/ 821068 w 3200204"/>
              <a:gd name="connsiteY22" fmla="*/ 1935789 h 3786901"/>
              <a:gd name="connsiteX23" fmla="*/ 1706282 w 3200204"/>
              <a:gd name="connsiteY23" fmla="*/ 2012755 h 3786901"/>
              <a:gd name="connsiteX24" fmla="*/ 2514520 w 3200204"/>
              <a:gd name="connsiteY24" fmla="*/ 1935789 h 3786901"/>
              <a:gd name="connsiteX25" fmla="*/ 2976371 w 3200204"/>
              <a:gd name="connsiteY25" fmla="*/ 1807512 h 3786901"/>
              <a:gd name="connsiteX26" fmla="*/ 3027687 w 3200204"/>
              <a:gd name="connsiteY26" fmla="*/ 1627925 h 3786901"/>
              <a:gd name="connsiteX27" fmla="*/ 2617154 w 3200204"/>
              <a:gd name="connsiteY27" fmla="*/ 1409854 h 3786901"/>
              <a:gd name="connsiteX28" fmla="*/ 1565161 w 3200204"/>
              <a:gd name="connsiteY28" fmla="*/ 1294405 h 3786901"/>
              <a:gd name="connsiteX29" fmla="*/ 654289 w 3200204"/>
              <a:gd name="connsiteY29" fmla="*/ 1499648 h 3786901"/>
              <a:gd name="connsiteX30" fmla="*/ 295072 w 3200204"/>
              <a:gd name="connsiteY30" fmla="*/ 1858823 h 3786901"/>
              <a:gd name="connsiteX31" fmla="*/ 397705 w 3200204"/>
              <a:gd name="connsiteY31" fmla="*/ 2217998 h 3786901"/>
              <a:gd name="connsiteX32" fmla="*/ 1141798 w 3200204"/>
              <a:gd name="connsiteY32" fmla="*/ 2513035 h 3786901"/>
              <a:gd name="connsiteX33" fmla="*/ 2180961 w 3200204"/>
              <a:gd name="connsiteY33" fmla="*/ 2577173 h 3786901"/>
              <a:gd name="connsiteX34" fmla="*/ 2719787 w 3200204"/>
              <a:gd name="connsiteY34" fmla="*/ 2538690 h 3786901"/>
              <a:gd name="connsiteX35" fmla="*/ 2796762 w 3200204"/>
              <a:gd name="connsiteY35" fmla="*/ 2307792 h 3786901"/>
              <a:gd name="connsiteX36" fmla="*/ 2360570 w 3200204"/>
              <a:gd name="connsiteY36" fmla="*/ 2128204 h 3786901"/>
              <a:gd name="connsiteX37" fmla="*/ 1449698 w 3200204"/>
              <a:gd name="connsiteY37" fmla="*/ 2179515 h 3786901"/>
              <a:gd name="connsiteX38" fmla="*/ 718435 w 3200204"/>
              <a:gd name="connsiteY38" fmla="*/ 2371930 h 3786901"/>
              <a:gd name="connsiteX39" fmla="*/ 461851 w 3200204"/>
              <a:gd name="connsiteY39" fmla="*/ 2756761 h 3786901"/>
              <a:gd name="connsiteX40" fmla="*/ 987847 w 3200204"/>
              <a:gd name="connsiteY40" fmla="*/ 3141591 h 3786901"/>
              <a:gd name="connsiteX41" fmla="*/ 1808915 w 3200204"/>
              <a:gd name="connsiteY41" fmla="*/ 3231385 h 3786901"/>
              <a:gd name="connsiteX42" fmla="*/ 2488862 w 3200204"/>
              <a:gd name="connsiteY42" fmla="*/ 3128764 h 3786901"/>
              <a:gd name="connsiteX43" fmla="*/ 2578666 w 3200204"/>
              <a:gd name="connsiteY43" fmla="*/ 3026142 h 3786901"/>
              <a:gd name="connsiteX44" fmla="*/ 2360570 w 3200204"/>
              <a:gd name="connsiteY44" fmla="*/ 2897865 h 3786901"/>
              <a:gd name="connsiteX45" fmla="*/ 1590819 w 3200204"/>
              <a:gd name="connsiteY45" fmla="*/ 2962004 h 3786901"/>
              <a:gd name="connsiteX46" fmla="*/ 1039164 w 3200204"/>
              <a:gd name="connsiteY46" fmla="*/ 3295523 h 3786901"/>
              <a:gd name="connsiteX47" fmla="*/ 1141798 w 3200204"/>
              <a:gd name="connsiteY47" fmla="*/ 3629043 h 3786901"/>
              <a:gd name="connsiteX48" fmla="*/ 1744769 w 3200204"/>
              <a:gd name="connsiteY48" fmla="*/ 3782975 h 3786901"/>
              <a:gd name="connsiteX49" fmla="*/ 2245107 w 3200204"/>
              <a:gd name="connsiteY49" fmla="*/ 3744492 h 3786901"/>
              <a:gd name="connsiteX0" fmla="*/ 0 w 3200204"/>
              <a:gd name="connsiteY0" fmla="*/ 358205 h 3787122"/>
              <a:gd name="connsiteX1" fmla="*/ 987847 w 3200204"/>
              <a:gd name="connsiteY1" fmla="*/ 717380 h 3787122"/>
              <a:gd name="connsiteX2" fmla="*/ 2411887 w 3200204"/>
              <a:gd name="connsiteY2" fmla="*/ 743036 h 3787122"/>
              <a:gd name="connsiteX3" fmla="*/ 2976501 w 3200204"/>
              <a:gd name="connsiteY3" fmla="*/ 602063 h 3787122"/>
              <a:gd name="connsiteX4" fmla="*/ 3155979 w 3200204"/>
              <a:gd name="connsiteY4" fmla="*/ 447999 h 3787122"/>
              <a:gd name="connsiteX5" fmla="*/ 2892787 w 3200204"/>
              <a:gd name="connsiteY5" fmla="*/ 204535 h 3787122"/>
              <a:gd name="connsiteX6" fmla="*/ 2065499 w 3200204"/>
              <a:gd name="connsiteY6" fmla="*/ 11858 h 3787122"/>
              <a:gd name="connsiteX7" fmla="*/ 1052123 w 3200204"/>
              <a:gd name="connsiteY7" fmla="*/ 56953 h 3787122"/>
              <a:gd name="connsiteX8" fmla="*/ 320989 w 3200204"/>
              <a:gd name="connsiteY8" fmla="*/ 351856 h 3787122"/>
              <a:gd name="connsiteX9" fmla="*/ 115463 w 3200204"/>
              <a:gd name="connsiteY9" fmla="*/ 704552 h 3787122"/>
              <a:gd name="connsiteX10" fmla="*/ 295072 w 3200204"/>
              <a:gd name="connsiteY10" fmla="*/ 1012417 h 3787122"/>
              <a:gd name="connsiteX11" fmla="*/ 1398381 w 3200204"/>
              <a:gd name="connsiteY11" fmla="*/ 1307454 h 3787122"/>
              <a:gd name="connsiteX12" fmla="*/ 2411887 w 3200204"/>
              <a:gd name="connsiteY12" fmla="*/ 1320281 h 3787122"/>
              <a:gd name="connsiteX13" fmla="*/ 3091833 w 3200204"/>
              <a:gd name="connsiteY13" fmla="*/ 1166349 h 3787122"/>
              <a:gd name="connsiteX14" fmla="*/ 3181638 w 3200204"/>
              <a:gd name="connsiteY14" fmla="*/ 1063728 h 3787122"/>
              <a:gd name="connsiteX15" fmla="*/ 3155979 w 3200204"/>
              <a:gd name="connsiteY15" fmla="*/ 884140 h 3787122"/>
              <a:gd name="connsiteX16" fmla="*/ 2745445 w 3200204"/>
              <a:gd name="connsiteY16" fmla="*/ 666069 h 3787122"/>
              <a:gd name="connsiteX17" fmla="*/ 1898719 w 3200204"/>
              <a:gd name="connsiteY17" fmla="*/ 550620 h 3787122"/>
              <a:gd name="connsiteX18" fmla="*/ 923702 w 3200204"/>
              <a:gd name="connsiteY18" fmla="*/ 678897 h 3787122"/>
              <a:gd name="connsiteX19" fmla="*/ 359217 w 3200204"/>
              <a:gd name="connsiteY19" fmla="*/ 999589 h 3787122"/>
              <a:gd name="connsiteX20" fmla="*/ 166780 w 3200204"/>
              <a:gd name="connsiteY20" fmla="*/ 1333109 h 3787122"/>
              <a:gd name="connsiteX21" fmla="*/ 307901 w 3200204"/>
              <a:gd name="connsiteY21" fmla="*/ 1666629 h 3787122"/>
              <a:gd name="connsiteX22" fmla="*/ 821068 w 3200204"/>
              <a:gd name="connsiteY22" fmla="*/ 1936010 h 3787122"/>
              <a:gd name="connsiteX23" fmla="*/ 1706282 w 3200204"/>
              <a:gd name="connsiteY23" fmla="*/ 2012976 h 3787122"/>
              <a:gd name="connsiteX24" fmla="*/ 2514520 w 3200204"/>
              <a:gd name="connsiteY24" fmla="*/ 1936010 h 3787122"/>
              <a:gd name="connsiteX25" fmla="*/ 2976371 w 3200204"/>
              <a:gd name="connsiteY25" fmla="*/ 1807733 h 3787122"/>
              <a:gd name="connsiteX26" fmla="*/ 3027687 w 3200204"/>
              <a:gd name="connsiteY26" fmla="*/ 1628146 h 3787122"/>
              <a:gd name="connsiteX27" fmla="*/ 2617154 w 3200204"/>
              <a:gd name="connsiteY27" fmla="*/ 1410075 h 3787122"/>
              <a:gd name="connsiteX28" fmla="*/ 1565161 w 3200204"/>
              <a:gd name="connsiteY28" fmla="*/ 1294626 h 3787122"/>
              <a:gd name="connsiteX29" fmla="*/ 654289 w 3200204"/>
              <a:gd name="connsiteY29" fmla="*/ 1499869 h 3787122"/>
              <a:gd name="connsiteX30" fmla="*/ 295072 w 3200204"/>
              <a:gd name="connsiteY30" fmla="*/ 1859044 h 3787122"/>
              <a:gd name="connsiteX31" fmla="*/ 397705 w 3200204"/>
              <a:gd name="connsiteY31" fmla="*/ 2218219 h 3787122"/>
              <a:gd name="connsiteX32" fmla="*/ 1141798 w 3200204"/>
              <a:gd name="connsiteY32" fmla="*/ 2513256 h 3787122"/>
              <a:gd name="connsiteX33" fmla="*/ 2180961 w 3200204"/>
              <a:gd name="connsiteY33" fmla="*/ 2577394 h 3787122"/>
              <a:gd name="connsiteX34" fmla="*/ 2719787 w 3200204"/>
              <a:gd name="connsiteY34" fmla="*/ 2538911 h 3787122"/>
              <a:gd name="connsiteX35" fmla="*/ 2796762 w 3200204"/>
              <a:gd name="connsiteY35" fmla="*/ 2308013 h 3787122"/>
              <a:gd name="connsiteX36" fmla="*/ 2360570 w 3200204"/>
              <a:gd name="connsiteY36" fmla="*/ 2128425 h 3787122"/>
              <a:gd name="connsiteX37" fmla="*/ 1449698 w 3200204"/>
              <a:gd name="connsiteY37" fmla="*/ 2179736 h 3787122"/>
              <a:gd name="connsiteX38" fmla="*/ 718435 w 3200204"/>
              <a:gd name="connsiteY38" fmla="*/ 2372151 h 3787122"/>
              <a:gd name="connsiteX39" fmla="*/ 461851 w 3200204"/>
              <a:gd name="connsiteY39" fmla="*/ 2756982 h 3787122"/>
              <a:gd name="connsiteX40" fmla="*/ 987847 w 3200204"/>
              <a:gd name="connsiteY40" fmla="*/ 3141812 h 3787122"/>
              <a:gd name="connsiteX41" fmla="*/ 1808915 w 3200204"/>
              <a:gd name="connsiteY41" fmla="*/ 3231606 h 3787122"/>
              <a:gd name="connsiteX42" fmla="*/ 2488862 w 3200204"/>
              <a:gd name="connsiteY42" fmla="*/ 3128985 h 3787122"/>
              <a:gd name="connsiteX43" fmla="*/ 2578666 w 3200204"/>
              <a:gd name="connsiteY43" fmla="*/ 3026363 h 3787122"/>
              <a:gd name="connsiteX44" fmla="*/ 2360570 w 3200204"/>
              <a:gd name="connsiteY44" fmla="*/ 2898086 h 3787122"/>
              <a:gd name="connsiteX45" fmla="*/ 1590819 w 3200204"/>
              <a:gd name="connsiteY45" fmla="*/ 2962225 h 3787122"/>
              <a:gd name="connsiteX46" fmla="*/ 1039164 w 3200204"/>
              <a:gd name="connsiteY46" fmla="*/ 3295744 h 3787122"/>
              <a:gd name="connsiteX47" fmla="*/ 1141798 w 3200204"/>
              <a:gd name="connsiteY47" fmla="*/ 3629264 h 3787122"/>
              <a:gd name="connsiteX48" fmla="*/ 1744769 w 3200204"/>
              <a:gd name="connsiteY48" fmla="*/ 3783196 h 3787122"/>
              <a:gd name="connsiteX49" fmla="*/ 2245107 w 3200204"/>
              <a:gd name="connsiteY49" fmla="*/ 3744713 h 3787122"/>
              <a:gd name="connsiteX0" fmla="*/ 0 w 3200204"/>
              <a:gd name="connsiteY0" fmla="*/ 358205 h 3787122"/>
              <a:gd name="connsiteX1" fmla="*/ 987847 w 3200204"/>
              <a:gd name="connsiteY1" fmla="*/ 717380 h 3787122"/>
              <a:gd name="connsiteX2" fmla="*/ 2411887 w 3200204"/>
              <a:gd name="connsiteY2" fmla="*/ 743036 h 3787122"/>
              <a:gd name="connsiteX3" fmla="*/ 2976501 w 3200204"/>
              <a:gd name="connsiteY3" fmla="*/ 602063 h 3787122"/>
              <a:gd name="connsiteX4" fmla="*/ 3155979 w 3200204"/>
              <a:gd name="connsiteY4" fmla="*/ 447999 h 3787122"/>
              <a:gd name="connsiteX5" fmla="*/ 2892787 w 3200204"/>
              <a:gd name="connsiteY5" fmla="*/ 204535 h 3787122"/>
              <a:gd name="connsiteX6" fmla="*/ 2065499 w 3200204"/>
              <a:gd name="connsiteY6" fmla="*/ 11858 h 3787122"/>
              <a:gd name="connsiteX7" fmla="*/ 1052123 w 3200204"/>
              <a:gd name="connsiteY7" fmla="*/ 56953 h 3787122"/>
              <a:gd name="connsiteX8" fmla="*/ 320989 w 3200204"/>
              <a:gd name="connsiteY8" fmla="*/ 351856 h 3787122"/>
              <a:gd name="connsiteX9" fmla="*/ 115463 w 3200204"/>
              <a:gd name="connsiteY9" fmla="*/ 704552 h 3787122"/>
              <a:gd name="connsiteX10" fmla="*/ 295072 w 3200204"/>
              <a:gd name="connsiteY10" fmla="*/ 1012417 h 3787122"/>
              <a:gd name="connsiteX11" fmla="*/ 1398381 w 3200204"/>
              <a:gd name="connsiteY11" fmla="*/ 1307454 h 3787122"/>
              <a:gd name="connsiteX12" fmla="*/ 2411887 w 3200204"/>
              <a:gd name="connsiteY12" fmla="*/ 1320281 h 3787122"/>
              <a:gd name="connsiteX13" fmla="*/ 3091833 w 3200204"/>
              <a:gd name="connsiteY13" fmla="*/ 1166349 h 3787122"/>
              <a:gd name="connsiteX14" fmla="*/ 3181638 w 3200204"/>
              <a:gd name="connsiteY14" fmla="*/ 1063728 h 3787122"/>
              <a:gd name="connsiteX15" fmla="*/ 3155979 w 3200204"/>
              <a:gd name="connsiteY15" fmla="*/ 884140 h 3787122"/>
              <a:gd name="connsiteX16" fmla="*/ 2745445 w 3200204"/>
              <a:gd name="connsiteY16" fmla="*/ 666069 h 3787122"/>
              <a:gd name="connsiteX17" fmla="*/ 1898719 w 3200204"/>
              <a:gd name="connsiteY17" fmla="*/ 550620 h 3787122"/>
              <a:gd name="connsiteX18" fmla="*/ 923702 w 3200204"/>
              <a:gd name="connsiteY18" fmla="*/ 678897 h 3787122"/>
              <a:gd name="connsiteX19" fmla="*/ 359217 w 3200204"/>
              <a:gd name="connsiteY19" fmla="*/ 999589 h 3787122"/>
              <a:gd name="connsiteX20" fmla="*/ 166780 w 3200204"/>
              <a:gd name="connsiteY20" fmla="*/ 1333109 h 3787122"/>
              <a:gd name="connsiteX21" fmla="*/ 307901 w 3200204"/>
              <a:gd name="connsiteY21" fmla="*/ 1666629 h 3787122"/>
              <a:gd name="connsiteX22" fmla="*/ 821068 w 3200204"/>
              <a:gd name="connsiteY22" fmla="*/ 1936010 h 3787122"/>
              <a:gd name="connsiteX23" fmla="*/ 1706282 w 3200204"/>
              <a:gd name="connsiteY23" fmla="*/ 2012976 h 3787122"/>
              <a:gd name="connsiteX24" fmla="*/ 2514520 w 3200204"/>
              <a:gd name="connsiteY24" fmla="*/ 1936010 h 3787122"/>
              <a:gd name="connsiteX25" fmla="*/ 2976371 w 3200204"/>
              <a:gd name="connsiteY25" fmla="*/ 1807733 h 3787122"/>
              <a:gd name="connsiteX26" fmla="*/ 3027687 w 3200204"/>
              <a:gd name="connsiteY26" fmla="*/ 1628146 h 3787122"/>
              <a:gd name="connsiteX27" fmla="*/ 2617154 w 3200204"/>
              <a:gd name="connsiteY27" fmla="*/ 1410075 h 3787122"/>
              <a:gd name="connsiteX28" fmla="*/ 1565161 w 3200204"/>
              <a:gd name="connsiteY28" fmla="*/ 1294626 h 3787122"/>
              <a:gd name="connsiteX29" fmla="*/ 654289 w 3200204"/>
              <a:gd name="connsiteY29" fmla="*/ 1499869 h 3787122"/>
              <a:gd name="connsiteX30" fmla="*/ 295072 w 3200204"/>
              <a:gd name="connsiteY30" fmla="*/ 1859044 h 3787122"/>
              <a:gd name="connsiteX31" fmla="*/ 397705 w 3200204"/>
              <a:gd name="connsiteY31" fmla="*/ 2218219 h 3787122"/>
              <a:gd name="connsiteX32" fmla="*/ 1141798 w 3200204"/>
              <a:gd name="connsiteY32" fmla="*/ 2513256 h 3787122"/>
              <a:gd name="connsiteX33" fmla="*/ 2180961 w 3200204"/>
              <a:gd name="connsiteY33" fmla="*/ 2577394 h 3787122"/>
              <a:gd name="connsiteX34" fmla="*/ 2719787 w 3200204"/>
              <a:gd name="connsiteY34" fmla="*/ 2538911 h 3787122"/>
              <a:gd name="connsiteX35" fmla="*/ 2796762 w 3200204"/>
              <a:gd name="connsiteY35" fmla="*/ 2308013 h 3787122"/>
              <a:gd name="connsiteX36" fmla="*/ 2360570 w 3200204"/>
              <a:gd name="connsiteY36" fmla="*/ 2128425 h 3787122"/>
              <a:gd name="connsiteX37" fmla="*/ 1449698 w 3200204"/>
              <a:gd name="connsiteY37" fmla="*/ 2179736 h 3787122"/>
              <a:gd name="connsiteX38" fmla="*/ 718435 w 3200204"/>
              <a:gd name="connsiteY38" fmla="*/ 2372151 h 3787122"/>
              <a:gd name="connsiteX39" fmla="*/ 461851 w 3200204"/>
              <a:gd name="connsiteY39" fmla="*/ 2756982 h 3787122"/>
              <a:gd name="connsiteX40" fmla="*/ 987847 w 3200204"/>
              <a:gd name="connsiteY40" fmla="*/ 3141812 h 3787122"/>
              <a:gd name="connsiteX41" fmla="*/ 1808915 w 3200204"/>
              <a:gd name="connsiteY41" fmla="*/ 3231606 h 3787122"/>
              <a:gd name="connsiteX42" fmla="*/ 2488862 w 3200204"/>
              <a:gd name="connsiteY42" fmla="*/ 3128985 h 3787122"/>
              <a:gd name="connsiteX43" fmla="*/ 2578666 w 3200204"/>
              <a:gd name="connsiteY43" fmla="*/ 3026363 h 3787122"/>
              <a:gd name="connsiteX44" fmla="*/ 2360570 w 3200204"/>
              <a:gd name="connsiteY44" fmla="*/ 2898086 h 3787122"/>
              <a:gd name="connsiteX45" fmla="*/ 1590819 w 3200204"/>
              <a:gd name="connsiteY45" fmla="*/ 2962225 h 3787122"/>
              <a:gd name="connsiteX46" fmla="*/ 1039164 w 3200204"/>
              <a:gd name="connsiteY46" fmla="*/ 3295744 h 3787122"/>
              <a:gd name="connsiteX47" fmla="*/ 1141798 w 3200204"/>
              <a:gd name="connsiteY47" fmla="*/ 3629264 h 3787122"/>
              <a:gd name="connsiteX48" fmla="*/ 1744769 w 3200204"/>
              <a:gd name="connsiteY48" fmla="*/ 3783196 h 3787122"/>
              <a:gd name="connsiteX49" fmla="*/ 2245107 w 3200204"/>
              <a:gd name="connsiteY49" fmla="*/ 3744713 h 3787122"/>
              <a:gd name="connsiteX0" fmla="*/ 0 w 3204535"/>
              <a:gd name="connsiteY0" fmla="*/ 358205 h 3787122"/>
              <a:gd name="connsiteX1" fmla="*/ 987847 w 3204535"/>
              <a:gd name="connsiteY1" fmla="*/ 717380 h 3787122"/>
              <a:gd name="connsiteX2" fmla="*/ 2411887 w 3204535"/>
              <a:gd name="connsiteY2" fmla="*/ 743036 h 3787122"/>
              <a:gd name="connsiteX3" fmla="*/ 2976501 w 3204535"/>
              <a:gd name="connsiteY3" fmla="*/ 602063 h 3787122"/>
              <a:gd name="connsiteX4" fmla="*/ 3155979 w 3204535"/>
              <a:gd name="connsiteY4" fmla="*/ 447999 h 3787122"/>
              <a:gd name="connsiteX5" fmla="*/ 2892787 w 3204535"/>
              <a:gd name="connsiteY5" fmla="*/ 204535 h 3787122"/>
              <a:gd name="connsiteX6" fmla="*/ 2065499 w 3204535"/>
              <a:gd name="connsiteY6" fmla="*/ 11858 h 3787122"/>
              <a:gd name="connsiteX7" fmla="*/ 1052123 w 3204535"/>
              <a:gd name="connsiteY7" fmla="*/ 56953 h 3787122"/>
              <a:gd name="connsiteX8" fmla="*/ 320989 w 3204535"/>
              <a:gd name="connsiteY8" fmla="*/ 351856 h 3787122"/>
              <a:gd name="connsiteX9" fmla="*/ 115463 w 3204535"/>
              <a:gd name="connsiteY9" fmla="*/ 704552 h 3787122"/>
              <a:gd name="connsiteX10" fmla="*/ 295072 w 3204535"/>
              <a:gd name="connsiteY10" fmla="*/ 1012417 h 3787122"/>
              <a:gd name="connsiteX11" fmla="*/ 1398381 w 3204535"/>
              <a:gd name="connsiteY11" fmla="*/ 1307454 h 3787122"/>
              <a:gd name="connsiteX12" fmla="*/ 2411887 w 3204535"/>
              <a:gd name="connsiteY12" fmla="*/ 1320281 h 3787122"/>
              <a:gd name="connsiteX13" fmla="*/ 3020560 w 3204535"/>
              <a:gd name="connsiteY13" fmla="*/ 1179309 h 3787122"/>
              <a:gd name="connsiteX14" fmla="*/ 3181638 w 3204535"/>
              <a:gd name="connsiteY14" fmla="*/ 1063728 h 3787122"/>
              <a:gd name="connsiteX15" fmla="*/ 3155979 w 3204535"/>
              <a:gd name="connsiteY15" fmla="*/ 884140 h 3787122"/>
              <a:gd name="connsiteX16" fmla="*/ 2745445 w 3204535"/>
              <a:gd name="connsiteY16" fmla="*/ 666069 h 3787122"/>
              <a:gd name="connsiteX17" fmla="*/ 1898719 w 3204535"/>
              <a:gd name="connsiteY17" fmla="*/ 550620 h 3787122"/>
              <a:gd name="connsiteX18" fmla="*/ 923702 w 3204535"/>
              <a:gd name="connsiteY18" fmla="*/ 678897 h 3787122"/>
              <a:gd name="connsiteX19" fmla="*/ 359217 w 3204535"/>
              <a:gd name="connsiteY19" fmla="*/ 999589 h 3787122"/>
              <a:gd name="connsiteX20" fmla="*/ 166780 w 3204535"/>
              <a:gd name="connsiteY20" fmla="*/ 1333109 h 3787122"/>
              <a:gd name="connsiteX21" fmla="*/ 307901 w 3204535"/>
              <a:gd name="connsiteY21" fmla="*/ 1666629 h 3787122"/>
              <a:gd name="connsiteX22" fmla="*/ 821068 w 3204535"/>
              <a:gd name="connsiteY22" fmla="*/ 1936010 h 3787122"/>
              <a:gd name="connsiteX23" fmla="*/ 1706282 w 3204535"/>
              <a:gd name="connsiteY23" fmla="*/ 2012976 h 3787122"/>
              <a:gd name="connsiteX24" fmla="*/ 2514520 w 3204535"/>
              <a:gd name="connsiteY24" fmla="*/ 1936010 h 3787122"/>
              <a:gd name="connsiteX25" fmla="*/ 2976371 w 3204535"/>
              <a:gd name="connsiteY25" fmla="*/ 1807733 h 3787122"/>
              <a:gd name="connsiteX26" fmla="*/ 3027687 w 3204535"/>
              <a:gd name="connsiteY26" fmla="*/ 1628146 h 3787122"/>
              <a:gd name="connsiteX27" fmla="*/ 2617154 w 3204535"/>
              <a:gd name="connsiteY27" fmla="*/ 1410075 h 3787122"/>
              <a:gd name="connsiteX28" fmla="*/ 1565161 w 3204535"/>
              <a:gd name="connsiteY28" fmla="*/ 1294626 h 3787122"/>
              <a:gd name="connsiteX29" fmla="*/ 654289 w 3204535"/>
              <a:gd name="connsiteY29" fmla="*/ 1499869 h 3787122"/>
              <a:gd name="connsiteX30" fmla="*/ 295072 w 3204535"/>
              <a:gd name="connsiteY30" fmla="*/ 1859044 h 3787122"/>
              <a:gd name="connsiteX31" fmla="*/ 397705 w 3204535"/>
              <a:gd name="connsiteY31" fmla="*/ 2218219 h 3787122"/>
              <a:gd name="connsiteX32" fmla="*/ 1141798 w 3204535"/>
              <a:gd name="connsiteY32" fmla="*/ 2513256 h 3787122"/>
              <a:gd name="connsiteX33" fmla="*/ 2180961 w 3204535"/>
              <a:gd name="connsiteY33" fmla="*/ 2577394 h 3787122"/>
              <a:gd name="connsiteX34" fmla="*/ 2719787 w 3204535"/>
              <a:gd name="connsiteY34" fmla="*/ 2538911 h 3787122"/>
              <a:gd name="connsiteX35" fmla="*/ 2796762 w 3204535"/>
              <a:gd name="connsiteY35" fmla="*/ 2308013 h 3787122"/>
              <a:gd name="connsiteX36" fmla="*/ 2360570 w 3204535"/>
              <a:gd name="connsiteY36" fmla="*/ 2128425 h 3787122"/>
              <a:gd name="connsiteX37" fmla="*/ 1449698 w 3204535"/>
              <a:gd name="connsiteY37" fmla="*/ 2179736 h 3787122"/>
              <a:gd name="connsiteX38" fmla="*/ 718435 w 3204535"/>
              <a:gd name="connsiteY38" fmla="*/ 2372151 h 3787122"/>
              <a:gd name="connsiteX39" fmla="*/ 461851 w 3204535"/>
              <a:gd name="connsiteY39" fmla="*/ 2756982 h 3787122"/>
              <a:gd name="connsiteX40" fmla="*/ 987847 w 3204535"/>
              <a:gd name="connsiteY40" fmla="*/ 3141812 h 3787122"/>
              <a:gd name="connsiteX41" fmla="*/ 1808915 w 3204535"/>
              <a:gd name="connsiteY41" fmla="*/ 3231606 h 3787122"/>
              <a:gd name="connsiteX42" fmla="*/ 2488862 w 3204535"/>
              <a:gd name="connsiteY42" fmla="*/ 3128985 h 3787122"/>
              <a:gd name="connsiteX43" fmla="*/ 2578666 w 3204535"/>
              <a:gd name="connsiteY43" fmla="*/ 3026363 h 3787122"/>
              <a:gd name="connsiteX44" fmla="*/ 2360570 w 3204535"/>
              <a:gd name="connsiteY44" fmla="*/ 2898086 h 3787122"/>
              <a:gd name="connsiteX45" fmla="*/ 1590819 w 3204535"/>
              <a:gd name="connsiteY45" fmla="*/ 2962225 h 3787122"/>
              <a:gd name="connsiteX46" fmla="*/ 1039164 w 3204535"/>
              <a:gd name="connsiteY46" fmla="*/ 3295744 h 3787122"/>
              <a:gd name="connsiteX47" fmla="*/ 1141798 w 3204535"/>
              <a:gd name="connsiteY47" fmla="*/ 3629264 h 3787122"/>
              <a:gd name="connsiteX48" fmla="*/ 1744769 w 3204535"/>
              <a:gd name="connsiteY48" fmla="*/ 3783196 h 3787122"/>
              <a:gd name="connsiteX49" fmla="*/ 2245107 w 3204535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224667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99869 h 3787122"/>
              <a:gd name="connsiteX30" fmla="*/ 295072 w 3207862"/>
              <a:gd name="connsiteY30" fmla="*/ 1859044 h 3787122"/>
              <a:gd name="connsiteX31" fmla="*/ 397705 w 3207862"/>
              <a:gd name="connsiteY31" fmla="*/ 2218219 h 3787122"/>
              <a:gd name="connsiteX32" fmla="*/ 1141798 w 3207862"/>
              <a:gd name="connsiteY32" fmla="*/ 2513256 h 3787122"/>
              <a:gd name="connsiteX33" fmla="*/ 2180961 w 3207862"/>
              <a:gd name="connsiteY33" fmla="*/ 2577394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60570 w 3207862"/>
              <a:gd name="connsiteY36" fmla="*/ 2128425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99869 h 3787122"/>
              <a:gd name="connsiteX30" fmla="*/ 295072 w 3207862"/>
              <a:gd name="connsiteY30" fmla="*/ 1859044 h 3787122"/>
              <a:gd name="connsiteX31" fmla="*/ 397705 w 3207862"/>
              <a:gd name="connsiteY31" fmla="*/ 2218219 h 3787122"/>
              <a:gd name="connsiteX32" fmla="*/ 1141798 w 3207862"/>
              <a:gd name="connsiteY32" fmla="*/ 2513256 h 3787122"/>
              <a:gd name="connsiteX33" fmla="*/ 2180961 w 3207862"/>
              <a:gd name="connsiteY33" fmla="*/ 2577394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60570 w 3207862"/>
              <a:gd name="connsiteY36" fmla="*/ 2128425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397705 w 3207862"/>
              <a:gd name="connsiteY31" fmla="*/ 2218219 h 3787122"/>
              <a:gd name="connsiteX32" fmla="*/ 1141798 w 3207862"/>
              <a:gd name="connsiteY32" fmla="*/ 2513256 h 3787122"/>
              <a:gd name="connsiteX33" fmla="*/ 2180961 w 3207862"/>
              <a:gd name="connsiteY33" fmla="*/ 2577394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60570 w 3207862"/>
              <a:gd name="connsiteY36" fmla="*/ 2128425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397705 w 3207862"/>
              <a:gd name="connsiteY31" fmla="*/ 2218219 h 3787122"/>
              <a:gd name="connsiteX32" fmla="*/ 1141798 w 3207862"/>
              <a:gd name="connsiteY32" fmla="*/ 2513256 h 3787122"/>
              <a:gd name="connsiteX33" fmla="*/ 2180961 w 3207862"/>
              <a:gd name="connsiteY33" fmla="*/ 2577394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60570 w 3207862"/>
              <a:gd name="connsiteY36" fmla="*/ 2128425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577394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60570 w 3207862"/>
              <a:gd name="connsiteY36" fmla="*/ 2128425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60570 w 3207862"/>
              <a:gd name="connsiteY36" fmla="*/ 2128425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79736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18435 w 3207862"/>
              <a:gd name="connsiteY38" fmla="*/ 2372151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1851 w 3207862"/>
              <a:gd name="connsiteY39" fmla="*/ 275698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578666 w 3207862"/>
              <a:gd name="connsiteY43" fmla="*/ 3026363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617542 w 3207862"/>
              <a:gd name="connsiteY43" fmla="*/ 3019884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617542 w 3207862"/>
              <a:gd name="connsiteY43" fmla="*/ 3019884 h 3787122"/>
              <a:gd name="connsiteX44" fmla="*/ 2360570 w 3207862"/>
              <a:gd name="connsiteY44" fmla="*/ 2898086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488862 w 3207862"/>
              <a:gd name="connsiteY42" fmla="*/ 3128985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65754 w 3207862"/>
              <a:gd name="connsiteY42" fmla="*/ 314842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39164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500728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719787 w 3207862"/>
              <a:gd name="connsiteY34" fmla="*/ 253891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54289 w 3207862"/>
              <a:gd name="connsiteY29" fmla="*/ 1486909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2976501 w 3207862"/>
              <a:gd name="connsiteY3" fmla="*/ 60206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55979 w 3207862"/>
              <a:gd name="connsiteY4" fmla="*/ 447999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95072 w 3207862"/>
              <a:gd name="connsiteY10" fmla="*/ 1012417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1398381 w 3207862"/>
              <a:gd name="connsiteY11" fmla="*/ 1307454 h 3787122"/>
              <a:gd name="connsiteX12" fmla="*/ 2411887 w 3207862"/>
              <a:gd name="connsiteY12" fmla="*/ 1320281 h 3787122"/>
              <a:gd name="connsiteX13" fmla="*/ 2968725 w 3207862"/>
              <a:gd name="connsiteY13" fmla="*/ 1198748 h 3787122"/>
              <a:gd name="connsiteX14" fmla="*/ 3181638 w 3207862"/>
              <a:gd name="connsiteY14" fmla="*/ 1063728 h 3787122"/>
              <a:gd name="connsiteX15" fmla="*/ 3155979 w 3207862"/>
              <a:gd name="connsiteY15" fmla="*/ 884140 h 3787122"/>
              <a:gd name="connsiteX16" fmla="*/ 2745445 w 3207862"/>
              <a:gd name="connsiteY16" fmla="*/ 666069 h 3787122"/>
              <a:gd name="connsiteX17" fmla="*/ 1898719 w 3207862"/>
              <a:gd name="connsiteY17" fmla="*/ 550620 h 3787122"/>
              <a:gd name="connsiteX18" fmla="*/ 923702 w 3207862"/>
              <a:gd name="connsiteY18" fmla="*/ 678897 h 3787122"/>
              <a:gd name="connsiteX19" fmla="*/ 359217 w 3207862"/>
              <a:gd name="connsiteY19" fmla="*/ 999589 h 3787122"/>
              <a:gd name="connsiteX20" fmla="*/ 166780 w 3207862"/>
              <a:gd name="connsiteY20" fmla="*/ 1333109 h 3787122"/>
              <a:gd name="connsiteX21" fmla="*/ 307901 w 3207862"/>
              <a:gd name="connsiteY21" fmla="*/ 1666629 h 3787122"/>
              <a:gd name="connsiteX22" fmla="*/ 821068 w 3207862"/>
              <a:gd name="connsiteY22" fmla="*/ 1936010 h 3787122"/>
              <a:gd name="connsiteX23" fmla="*/ 1706282 w 3207862"/>
              <a:gd name="connsiteY23" fmla="*/ 2012976 h 3787122"/>
              <a:gd name="connsiteX24" fmla="*/ 2514520 w 3207862"/>
              <a:gd name="connsiteY24" fmla="*/ 1936010 h 3787122"/>
              <a:gd name="connsiteX25" fmla="*/ 2976371 w 3207862"/>
              <a:gd name="connsiteY25" fmla="*/ 1807733 h 3787122"/>
              <a:gd name="connsiteX26" fmla="*/ 3027687 w 3207862"/>
              <a:gd name="connsiteY26" fmla="*/ 1628146 h 3787122"/>
              <a:gd name="connsiteX27" fmla="*/ 2617154 w 3207862"/>
              <a:gd name="connsiteY27" fmla="*/ 1410075 h 3787122"/>
              <a:gd name="connsiteX28" fmla="*/ 1565161 w 3207862"/>
              <a:gd name="connsiteY28" fmla="*/ 1294626 h 3787122"/>
              <a:gd name="connsiteX29" fmla="*/ 634851 w 3207862"/>
              <a:gd name="connsiteY29" fmla="*/ 1473950 h 3787122"/>
              <a:gd name="connsiteX30" fmla="*/ 295072 w 3207862"/>
              <a:gd name="connsiteY30" fmla="*/ 1859044 h 3787122"/>
              <a:gd name="connsiteX31" fmla="*/ 417143 w 3207862"/>
              <a:gd name="connsiteY31" fmla="*/ 2192300 h 3787122"/>
              <a:gd name="connsiteX32" fmla="*/ 1141798 w 3207862"/>
              <a:gd name="connsiteY32" fmla="*/ 2513256 h 3787122"/>
              <a:gd name="connsiteX33" fmla="*/ 2180961 w 3207862"/>
              <a:gd name="connsiteY33" fmla="*/ 2609793 h 3787122"/>
              <a:gd name="connsiteX34" fmla="*/ 2693870 w 3207862"/>
              <a:gd name="connsiteY34" fmla="*/ 2519471 h 3787122"/>
              <a:gd name="connsiteX35" fmla="*/ 2796762 w 3207862"/>
              <a:gd name="connsiteY35" fmla="*/ 2308013 h 3787122"/>
              <a:gd name="connsiteX36" fmla="*/ 2341132 w 3207862"/>
              <a:gd name="connsiteY36" fmla="*/ 2154344 h 3787122"/>
              <a:gd name="connsiteX37" fmla="*/ 1449698 w 3207862"/>
              <a:gd name="connsiteY37" fmla="*/ 2166777 h 3787122"/>
              <a:gd name="connsiteX38" fmla="*/ 750831 w 3207862"/>
              <a:gd name="connsiteY38" fmla="*/ 2391590 h 3787122"/>
              <a:gd name="connsiteX39" fmla="*/ 468331 w 3207862"/>
              <a:gd name="connsiteY39" fmla="*/ 2769942 h 3787122"/>
              <a:gd name="connsiteX40" fmla="*/ 987847 w 3207862"/>
              <a:gd name="connsiteY40" fmla="*/ 3141812 h 3787122"/>
              <a:gd name="connsiteX41" fmla="*/ 1808915 w 3207862"/>
              <a:gd name="connsiteY41" fmla="*/ 3231606 h 3787122"/>
              <a:gd name="connsiteX42" fmla="*/ 2352795 w 3207862"/>
              <a:gd name="connsiteY42" fmla="*/ 3161384 h 3787122"/>
              <a:gd name="connsiteX43" fmla="*/ 2617542 w 3207862"/>
              <a:gd name="connsiteY43" fmla="*/ 3019884 h 3787122"/>
              <a:gd name="connsiteX44" fmla="*/ 2360570 w 3207862"/>
              <a:gd name="connsiteY44" fmla="*/ 2917525 h 3787122"/>
              <a:gd name="connsiteX45" fmla="*/ 1590819 w 3207862"/>
              <a:gd name="connsiteY45" fmla="*/ 2962225 h 3787122"/>
              <a:gd name="connsiteX46" fmla="*/ 1065082 w 3207862"/>
              <a:gd name="connsiteY46" fmla="*/ 3295744 h 3787122"/>
              <a:gd name="connsiteX47" fmla="*/ 1141798 w 3207862"/>
              <a:gd name="connsiteY47" fmla="*/ 3629264 h 3787122"/>
              <a:gd name="connsiteX48" fmla="*/ 1744769 w 3207862"/>
              <a:gd name="connsiteY48" fmla="*/ 3783196 h 3787122"/>
              <a:gd name="connsiteX49" fmla="*/ 2245107 w 3207862"/>
              <a:gd name="connsiteY49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751466 w 3207862"/>
              <a:gd name="connsiteY11" fmla="*/ 1199169 h 3787122"/>
              <a:gd name="connsiteX12" fmla="*/ 1398381 w 3207862"/>
              <a:gd name="connsiteY12" fmla="*/ 1307454 h 3787122"/>
              <a:gd name="connsiteX13" fmla="*/ 2411887 w 3207862"/>
              <a:gd name="connsiteY13" fmla="*/ 1320281 h 3787122"/>
              <a:gd name="connsiteX14" fmla="*/ 2968725 w 3207862"/>
              <a:gd name="connsiteY14" fmla="*/ 1198748 h 3787122"/>
              <a:gd name="connsiteX15" fmla="*/ 3181638 w 3207862"/>
              <a:gd name="connsiteY15" fmla="*/ 1063728 h 3787122"/>
              <a:gd name="connsiteX16" fmla="*/ 3155979 w 3207862"/>
              <a:gd name="connsiteY16" fmla="*/ 884140 h 3787122"/>
              <a:gd name="connsiteX17" fmla="*/ 2745445 w 3207862"/>
              <a:gd name="connsiteY17" fmla="*/ 666069 h 3787122"/>
              <a:gd name="connsiteX18" fmla="*/ 1898719 w 3207862"/>
              <a:gd name="connsiteY18" fmla="*/ 550620 h 3787122"/>
              <a:gd name="connsiteX19" fmla="*/ 923702 w 3207862"/>
              <a:gd name="connsiteY19" fmla="*/ 678897 h 3787122"/>
              <a:gd name="connsiteX20" fmla="*/ 359217 w 3207862"/>
              <a:gd name="connsiteY20" fmla="*/ 999589 h 3787122"/>
              <a:gd name="connsiteX21" fmla="*/ 166780 w 3207862"/>
              <a:gd name="connsiteY21" fmla="*/ 1333109 h 3787122"/>
              <a:gd name="connsiteX22" fmla="*/ 307901 w 3207862"/>
              <a:gd name="connsiteY22" fmla="*/ 1666629 h 3787122"/>
              <a:gd name="connsiteX23" fmla="*/ 821068 w 3207862"/>
              <a:gd name="connsiteY23" fmla="*/ 1936010 h 3787122"/>
              <a:gd name="connsiteX24" fmla="*/ 1706282 w 3207862"/>
              <a:gd name="connsiteY24" fmla="*/ 2012976 h 3787122"/>
              <a:gd name="connsiteX25" fmla="*/ 2514520 w 3207862"/>
              <a:gd name="connsiteY25" fmla="*/ 1936010 h 3787122"/>
              <a:gd name="connsiteX26" fmla="*/ 2976371 w 3207862"/>
              <a:gd name="connsiteY26" fmla="*/ 1807733 h 3787122"/>
              <a:gd name="connsiteX27" fmla="*/ 3027687 w 3207862"/>
              <a:gd name="connsiteY27" fmla="*/ 1628146 h 3787122"/>
              <a:gd name="connsiteX28" fmla="*/ 2617154 w 3207862"/>
              <a:gd name="connsiteY28" fmla="*/ 1410075 h 3787122"/>
              <a:gd name="connsiteX29" fmla="*/ 1565161 w 3207862"/>
              <a:gd name="connsiteY29" fmla="*/ 1294626 h 3787122"/>
              <a:gd name="connsiteX30" fmla="*/ 634851 w 3207862"/>
              <a:gd name="connsiteY30" fmla="*/ 1473950 h 3787122"/>
              <a:gd name="connsiteX31" fmla="*/ 295072 w 3207862"/>
              <a:gd name="connsiteY31" fmla="*/ 1859044 h 3787122"/>
              <a:gd name="connsiteX32" fmla="*/ 417143 w 3207862"/>
              <a:gd name="connsiteY32" fmla="*/ 2192300 h 3787122"/>
              <a:gd name="connsiteX33" fmla="*/ 1141798 w 3207862"/>
              <a:gd name="connsiteY33" fmla="*/ 2513256 h 3787122"/>
              <a:gd name="connsiteX34" fmla="*/ 2180961 w 3207862"/>
              <a:gd name="connsiteY34" fmla="*/ 2609793 h 3787122"/>
              <a:gd name="connsiteX35" fmla="*/ 2693870 w 3207862"/>
              <a:gd name="connsiteY35" fmla="*/ 2519471 h 3787122"/>
              <a:gd name="connsiteX36" fmla="*/ 2796762 w 3207862"/>
              <a:gd name="connsiteY36" fmla="*/ 2308013 h 3787122"/>
              <a:gd name="connsiteX37" fmla="*/ 2341132 w 3207862"/>
              <a:gd name="connsiteY37" fmla="*/ 2154344 h 3787122"/>
              <a:gd name="connsiteX38" fmla="*/ 1449698 w 3207862"/>
              <a:gd name="connsiteY38" fmla="*/ 2166777 h 3787122"/>
              <a:gd name="connsiteX39" fmla="*/ 750831 w 3207862"/>
              <a:gd name="connsiteY39" fmla="*/ 2391590 h 3787122"/>
              <a:gd name="connsiteX40" fmla="*/ 468331 w 3207862"/>
              <a:gd name="connsiteY40" fmla="*/ 2769942 h 3787122"/>
              <a:gd name="connsiteX41" fmla="*/ 987847 w 3207862"/>
              <a:gd name="connsiteY41" fmla="*/ 3141812 h 3787122"/>
              <a:gd name="connsiteX42" fmla="*/ 1808915 w 3207862"/>
              <a:gd name="connsiteY42" fmla="*/ 3231606 h 3787122"/>
              <a:gd name="connsiteX43" fmla="*/ 2352795 w 3207862"/>
              <a:gd name="connsiteY43" fmla="*/ 3161384 h 3787122"/>
              <a:gd name="connsiteX44" fmla="*/ 2617542 w 3207862"/>
              <a:gd name="connsiteY44" fmla="*/ 3019884 h 3787122"/>
              <a:gd name="connsiteX45" fmla="*/ 2360570 w 3207862"/>
              <a:gd name="connsiteY45" fmla="*/ 2917525 h 3787122"/>
              <a:gd name="connsiteX46" fmla="*/ 1590819 w 3207862"/>
              <a:gd name="connsiteY46" fmla="*/ 2962225 h 3787122"/>
              <a:gd name="connsiteX47" fmla="*/ 1065082 w 3207862"/>
              <a:gd name="connsiteY47" fmla="*/ 3295744 h 3787122"/>
              <a:gd name="connsiteX48" fmla="*/ 1141798 w 3207862"/>
              <a:gd name="connsiteY48" fmla="*/ 3629264 h 3787122"/>
              <a:gd name="connsiteX49" fmla="*/ 1744769 w 3207862"/>
              <a:gd name="connsiteY49" fmla="*/ 3783196 h 3787122"/>
              <a:gd name="connsiteX50" fmla="*/ 2245107 w 3207862"/>
              <a:gd name="connsiteY50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751466 w 3207862"/>
              <a:gd name="connsiteY11" fmla="*/ 1199169 h 3787122"/>
              <a:gd name="connsiteX12" fmla="*/ 1398381 w 3207862"/>
              <a:gd name="connsiteY12" fmla="*/ 1307454 h 3787122"/>
              <a:gd name="connsiteX13" fmla="*/ 2411887 w 3207862"/>
              <a:gd name="connsiteY13" fmla="*/ 1320281 h 3787122"/>
              <a:gd name="connsiteX14" fmla="*/ 2968725 w 3207862"/>
              <a:gd name="connsiteY14" fmla="*/ 1198748 h 3787122"/>
              <a:gd name="connsiteX15" fmla="*/ 3181638 w 3207862"/>
              <a:gd name="connsiteY15" fmla="*/ 1063728 h 3787122"/>
              <a:gd name="connsiteX16" fmla="*/ 3155979 w 3207862"/>
              <a:gd name="connsiteY16" fmla="*/ 884140 h 3787122"/>
              <a:gd name="connsiteX17" fmla="*/ 2745445 w 3207862"/>
              <a:gd name="connsiteY17" fmla="*/ 666069 h 3787122"/>
              <a:gd name="connsiteX18" fmla="*/ 1898719 w 3207862"/>
              <a:gd name="connsiteY18" fmla="*/ 550620 h 3787122"/>
              <a:gd name="connsiteX19" fmla="*/ 923702 w 3207862"/>
              <a:gd name="connsiteY19" fmla="*/ 678897 h 3787122"/>
              <a:gd name="connsiteX20" fmla="*/ 359217 w 3207862"/>
              <a:gd name="connsiteY20" fmla="*/ 999589 h 3787122"/>
              <a:gd name="connsiteX21" fmla="*/ 166780 w 3207862"/>
              <a:gd name="connsiteY21" fmla="*/ 1333109 h 3787122"/>
              <a:gd name="connsiteX22" fmla="*/ 307901 w 3207862"/>
              <a:gd name="connsiteY22" fmla="*/ 1666629 h 3787122"/>
              <a:gd name="connsiteX23" fmla="*/ 821068 w 3207862"/>
              <a:gd name="connsiteY23" fmla="*/ 1936010 h 3787122"/>
              <a:gd name="connsiteX24" fmla="*/ 1706282 w 3207862"/>
              <a:gd name="connsiteY24" fmla="*/ 2012976 h 3787122"/>
              <a:gd name="connsiteX25" fmla="*/ 2514520 w 3207862"/>
              <a:gd name="connsiteY25" fmla="*/ 1936010 h 3787122"/>
              <a:gd name="connsiteX26" fmla="*/ 2976371 w 3207862"/>
              <a:gd name="connsiteY26" fmla="*/ 1807733 h 3787122"/>
              <a:gd name="connsiteX27" fmla="*/ 3027687 w 3207862"/>
              <a:gd name="connsiteY27" fmla="*/ 1628146 h 3787122"/>
              <a:gd name="connsiteX28" fmla="*/ 2617154 w 3207862"/>
              <a:gd name="connsiteY28" fmla="*/ 1410075 h 3787122"/>
              <a:gd name="connsiteX29" fmla="*/ 1565161 w 3207862"/>
              <a:gd name="connsiteY29" fmla="*/ 1294626 h 3787122"/>
              <a:gd name="connsiteX30" fmla="*/ 647810 w 3207862"/>
              <a:gd name="connsiteY30" fmla="*/ 1486910 h 3787122"/>
              <a:gd name="connsiteX31" fmla="*/ 295072 w 3207862"/>
              <a:gd name="connsiteY31" fmla="*/ 1859044 h 3787122"/>
              <a:gd name="connsiteX32" fmla="*/ 417143 w 3207862"/>
              <a:gd name="connsiteY32" fmla="*/ 2192300 h 3787122"/>
              <a:gd name="connsiteX33" fmla="*/ 1141798 w 3207862"/>
              <a:gd name="connsiteY33" fmla="*/ 2513256 h 3787122"/>
              <a:gd name="connsiteX34" fmla="*/ 2180961 w 3207862"/>
              <a:gd name="connsiteY34" fmla="*/ 2609793 h 3787122"/>
              <a:gd name="connsiteX35" fmla="*/ 2693870 w 3207862"/>
              <a:gd name="connsiteY35" fmla="*/ 2519471 h 3787122"/>
              <a:gd name="connsiteX36" fmla="*/ 2796762 w 3207862"/>
              <a:gd name="connsiteY36" fmla="*/ 2308013 h 3787122"/>
              <a:gd name="connsiteX37" fmla="*/ 2341132 w 3207862"/>
              <a:gd name="connsiteY37" fmla="*/ 2154344 h 3787122"/>
              <a:gd name="connsiteX38" fmla="*/ 1449698 w 3207862"/>
              <a:gd name="connsiteY38" fmla="*/ 2166777 h 3787122"/>
              <a:gd name="connsiteX39" fmla="*/ 750831 w 3207862"/>
              <a:gd name="connsiteY39" fmla="*/ 2391590 h 3787122"/>
              <a:gd name="connsiteX40" fmla="*/ 468331 w 3207862"/>
              <a:gd name="connsiteY40" fmla="*/ 2769942 h 3787122"/>
              <a:gd name="connsiteX41" fmla="*/ 987847 w 3207862"/>
              <a:gd name="connsiteY41" fmla="*/ 3141812 h 3787122"/>
              <a:gd name="connsiteX42" fmla="*/ 1808915 w 3207862"/>
              <a:gd name="connsiteY42" fmla="*/ 3231606 h 3787122"/>
              <a:gd name="connsiteX43" fmla="*/ 2352795 w 3207862"/>
              <a:gd name="connsiteY43" fmla="*/ 3161384 h 3787122"/>
              <a:gd name="connsiteX44" fmla="*/ 2617542 w 3207862"/>
              <a:gd name="connsiteY44" fmla="*/ 3019884 h 3787122"/>
              <a:gd name="connsiteX45" fmla="*/ 2360570 w 3207862"/>
              <a:gd name="connsiteY45" fmla="*/ 2917525 h 3787122"/>
              <a:gd name="connsiteX46" fmla="*/ 1590819 w 3207862"/>
              <a:gd name="connsiteY46" fmla="*/ 2962225 h 3787122"/>
              <a:gd name="connsiteX47" fmla="*/ 1065082 w 3207862"/>
              <a:gd name="connsiteY47" fmla="*/ 3295744 h 3787122"/>
              <a:gd name="connsiteX48" fmla="*/ 1141798 w 3207862"/>
              <a:gd name="connsiteY48" fmla="*/ 3629264 h 3787122"/>
              <a:gd name="connsiteX49" fmla="*/ 1744769 w 3207862"/>
              <a:gd name="connsiteY49" fmla="*/ 3783196 h 3787122"/>
              <a:gd name="connsiteX50" fmla="*/ 2245107 w 3207862"/>
              <a:gd name="connsiteY50" fmla="*/ 3744713 h 3787122"/>
              <a:gd name="connsiteX0" fmla="*/ 0 w 3207862"/>
              <a:gd name="connsiteY0" fmla="*/ 358205 h 3787122"/>
              <a:gd name="connsiteX1" fmla="*/ 987847 w 3207862"/>
              <a:gd name="connsiteY1" fmla="*/ 717380 h 3787122"/>
              <a:gd name="connsiteX2" fmla="*/ 2411887 w 3207862"/>
              <a:gd name="connsiteY2" fmla="*/ 743036 h 3787122"/>
              <a:gd name="connsiteX3" fmla="*/ 3002418 w 3207862"/>
              <a:gd name="connsiteY3" fmla="*/ 615023 h 3787122"/>
              <a:gd name="connsiteX4" fmla="*/ 3143020 w 3207862"/>
              <a:gd name="connsiteY4" fmla="*/ 409120 h 3787122"/>
              <a:gd name="connsiteX5" fmla="*/ 2892787 w 3207862"/>
              <a:gd name="connsiteY5" fmla="*/ 204535 h 3787122"/>
              <a:gd name="connsiteX6" fmla="*/ 2065499 w 3207862"/>
              <a:gd name="connsiteY6" fmla="*/ 11858 h 3787122"/>
              <a:gd name="connsiteX7" fmla="*/ 1052123 w 3207862"/>
              <a:gd name="connsiteY7" fmla="*/ 56953 h 3787122"/>
              <a:gd name="connsiteX8" fmla="*/ 320989 w 3207862"/>
              <a:gd name="connsiteY8" fmla="*/ 351856 h 3787122"/>
              <a:gd name="connsiteX9" fmla="*/ 115463 w 3207862"/>
              <a:gd name="connsiteY9" fmla="*/ 704552 h 3787122"/>
              <a:gd name="connsiteX10" fmla="*/ 262675 w 3207862"/>
              <a:gd name="connsiteY10" fmla="*/ 1005938 h 3787122"/>
              <a:gd name="connsiteX11" fmla="*/ 751466 w 3207862"/>
              <a:gd name="connsiteY11" fmla="*/ 1199169 h 3787122"/>
              <a:gd name="connsiteX12" fmla="*/ 1398381 w 3207862"/>
              <a:gd name="connsiteY12" fmla="*/ 1307454 h 3787122"/>
              <a:gd name="connsiteX13" fmla="*/ 2411887 w 3207862"/>
              <a:gd name="connsiteY13" fmla="*/ 1320281 h 3787122"/>
              <a:gd name="connsiteX14" fmla="*/ 2968725 w 3207862"/>
              <a:gd name="connsiteY14" fmla="*/ 1198748 h 3787122"/>
              <a:gd name="connsiteX15" fmla="*/ 3181638 w 3207862"/>
              <a:gd name="connsiteY15" fmla="*/ 1063728 h 3787122"/>
              <a:gd name="connsiteX16" fmla="*/ 3155979 w 3207862"/>
              <a:gd name="connsiteY16" fmla="*/ 884140 h 3787122"/>
              <a:gd name="connsiteX17" fmla="*/ 2745445 w 3207862"/>
              <a:gd name="connsiteY17" fmla="*/ 666069 h 3787122"/>
              <a:gd name="connsiteX18" fmla="*/ 1898719 w 3207862"/>
              <a:gd name="connsiteY18" fmla="*/ 550620 h 3787122"/>
              <a:gd name="connsiteX19" fmla="*/ 923702 w 3207862"/>
              <a:gd name="connsiteY19" fmla="*/ 678897 h 3787122"/>
              <a:gd name="connsiteX20" fmla="*/ 359217 w 3207862"/>
              <a:gd name="connsiteY20" fmla="*/ 999589 h 3787122"/>
              <a:gd name="connsiteX21" fmla="*/ 166780 w 3207862"/>
              <a:gd name="connsiteY21" fmla="*/ 1333109 h 3787122"/>
              <a:gd name="connsiteX22" fmla="*/ 307901 w 3207862"/>
              <a:gd name="connsiteY22" fmla="*/ 1666629 h 3787122"/>
              <a:gd name="connsiteX23" fmla="*/ 821068 w 3207862"/>
              <a:gd name="connsiteY23" fmla="*/ 1936010 h 3787122"/>
              <a:gd name="connsiteX24" fmla="*/ 1706282 w 3207862"/>
              <a:gd name="connsiteY24" fmla="*/ 2012976 h 3787122"/>
              <a:gd name="connsiteX25" fmla="*/ 2514520 w 3207862"/>
              <a:gd name="connsiteY25" fmla="*/ 1936010 h 3787122"/>
              <a:gd name="connsiteX26" fmla="*/ 2976371 w 3207862"/>
              <a:gd name="connsiteY26" fmla="*/ 1807733 h 3787122"/>
              <a:gd name="connsiteX27" fmla="*/ 3027687 w 3207862"/>
              <a:gd name="connsiteY27" fmla="*/ 1628146 h 3787122"/>
              <a:gd name="connsiteX28" fmla="*/ 2617154 w 3207862"/>
              <a:gd name="connsiteY28" fmla="*/ 1410075 h 3787122"/>
              <a:gd name="connsiteX29" fmla="*/ 1565161 w 3207862"/>
              <a:gd name="connsiteY29" fmla="*/ 1294626 h 3787122"/>
              <a:gd name="connsiteX30" fmla="*/ 647810 w 3207862"/>
              <a:gd name="connsiteY30" fmla="*/ 1486910 h 3787122"/>
              <a:gd name="connsiteX31" fmla="*/ 295072 w 3207862"/>
              <a:gd name="connsiteY31" fmla="*/ 1859044 h 3787122"/>
              <a:gd name="connsiteX32" fmla="*/ 417143 w 3207862"/>
              <a:gd name="connsiteY32" fmla="*/ 2192300 h 3787122"/>
              <a:gd name="connsiteX33" fmla="*/ 1141798 w 3207862"/>
              <a:gd name="connsiteY33" fmla="*/ 2513256 h 3787122"/>
              <a:gd name="connsiteX34" fmla="*/ 2180961 w 3207862"/>
              <a:gd name="connsiteY34" fmla="*/ 2609793 h 3787122"/>
              <a:gd name="connsiteX35" fmla="*/ 2680911 w 3207862"/>
              <a:gd name="connsiteY35" fmla="*/ 2506511 h 3787122"/>
              <a:gd name="connsiteX36" fmla="*/ 2796762 w 3207862"/>
              <a:gd name="connsiteY36" fmla="*/ 2308013 h 3787122"/>
              <a:gd name="connsiteX37" fmla="*/ 2341132 w 3207862"/>
              <a:gd name="connsiteY37" fmla="*/ 2154344 h 3787122"/>
              <a:gd name="connsiteX38" fmla="*/ 1449698 w 3207862"/>
              <a:gd name="connsiteY38" fmla="*/ 2166777 h 3787122"/>
              <a:gd name="connsiteX39" fmla="*/ 750831 w 3207862"/>
              <a:gd name="connsiteY39" fmla="*/ 2391590 h 3787122"/>
              <a:gd name="connsiteX40" fmla="*/ 468331 w 3207862"/>
              <a:gd name="connsiteY40" fmla="*/ 2769942 h 3787122"/>
              <a:gd name="connsiteX41" fmla="*/ 987847 w 3207862"/>
              <a:gd name="connsiteY41" fmla="*/ 3141812 h 3787122"/>
              <a:gd name="connsiteX42" fmla="*/ 1808915 w 3207862"/>
              <a:gd name="connsiteY42" fmla="*/ 3231606 h 3787122"/>
              <a:gd name="connsiteX43" fmla="*/ 2352795 w 3207862"/>
              <a:gd name="connsiteY43" fmla="*/ 3161384 h 3787122"/>
              <a:gd name="connsiteX44" fmla="*/ 2617542 w 3207862"/>
              <a:gd name="connsiteY44" fmla="*/ 3019884 h 3787122"/>
              <a:gd name="connsiteX45" fmla="*/ 2360570 w 3207862"/>
              <a:gd name="connsiteY45" fmla="*/ 2917525 h 3787122"/>
              <a:gd name="connsiteX46" fmla="*/ 1590819 w 3207862"/>
              <a:gd name="connsiteY46" fmla="*/ 2962225 h 3787122"/>
              <a:gd name="connsiteX47" fmla="*/ 1065082 w 3207862"/>
              <a:gd name="connsiteY47" fmla="*/ 3295744 h 3787122"/>
              <a:gd name="connsiteX48" fmla="*/ 1141798 w 3207862"/>
              <a:gd name="connsiteY48" fmla="*/ 3629264 h 3787122"/>
              <a:gd name="connsiteX49" fmla="*/ 1744769 w 3207862"/>
              <a:gd name="connsiteY49" fmla="*/ 3783196 h 3787122"/>
              <a:gd name="connsiteX50" fmla="*/ 2245107 w 3207862"/>
              <a:gd name="connsiteY50" fmla="*/ 3744713 h 3787122"/>
              <a:gd name="connsiteX0" fmla="*/ 0 w 3207862"/>
              <a:gd name="connsiteY0" fmla="*/ 358205 h 3785237"/>
              <a:gd name="connsiteX1" fmla="*/ 987847 w 3207862"/>
              <a:gd name="connsiteY1" fmla="*/ 717380 h 3785237"/>
              <a:gd name="connsiteX2" fmla="*/ 2411887 w 3207862"/>
              <a:gd name="connsiteY2" fmla="*/ 743036 h 3785237"/>
              <a:gd name="connsiteX3" fmla="*/ 3002418 w 3207862"/>
              <a:gd name="connsiteY3" fmla="*/ 615023 h 3785237"/>
              <a:gd name="connsiteX4" fmla="*/ 3143020 w 3207862"/>
              <a:gd name="connsiteY4" fmla="*/ 409120 h 3785237"/>
              <a:gd name="connsiteX5" fmla="*/ 2892787 w 3207862"/>
              <a:gd name="connsiteY5" fmla="*/ 204535 h 3785237"/>
              <a:gd name="connsiteX6" fmla="*/ 2065499 w 3207862"/>
              <a:gd name="connsiteY6" fmla="*/ 11858 h 3785237"/>
              <a:gd name="connsiteX7" fmla="*/ 1052123 w 3207862"/>
              <a:gd name="connsiteY7" fmla="*/ 56953 h 3785237"/>
              <a:gd name="connsiteX8" fmla="*/ 320989 w 3207862"/>
              <a:gd name="connsiteY8" fmla="*/ 351856 h 3785237"/>
              <a:gd name="connsiteX9" fmla="*/ 115463 w 3207862"/>
              <a:gd name="connsiteY9" fmla="*/ 704552 h 3785237"/>
              <a:gd name="connsiteX10" fmla="*/ 262675 w 3207862"/>
              <a:gd name="connsiteY10" fmla="*/ 1005938 h 3785237"/>
              <a:gd name="connsiteX11" fmla="*/ 751466 w 3207862"/>
              <a:gd name="connsiteY11" fmla="*/ 1199169 h 3785237"/>
              <a:gd name="connsiteX12" fmla="*/ 1398381 w 3207862"/>
              <a:gd name="connsiteY12" fmla="*/ 1307454 h 3785237"/>
              <a:gd name="connsiteX13" fmla="*/ 2411887 w 3207862"/>
              <a:gd name="connsiteY13" fmla="*/ 1320281 h 3785237"/>
              <a:gd name="connsiteX14" fmla="*/ 2968725 w 3207862"/>
              <a:gd name="connsiteY14" fmla="*/ 1198748 h 3785237"/>
              <a:gd name="connsiteX15" fmla="*/ 3181638 w 3207862"/>
              <a:gd name="connsiteY15" fmla="*/ 1063728 h 3785237"/>
              <a:gd name="connsiteX16" fmla="*/ 3155979 w 3207862"/>
              <a:gd name="connsiteY16" fmla="*/ 884140 h 3785237"/>
              <a:gd name="connsiteX17" fmla="*/ 2745445 w 3207862"/>
              <a:gd name="connsiteY17" fmla="*/ 666069 h 3785237"/>
              <a:gd name="connsiteX18" fmla="*/ 1898719 w 3207862"/>
              <a:gd name="connsiteY18" fmla="*/ 550620 h 3785237"/>
              <a:gd name="connsiteX19" fmla="*/ 923702 w 3207862"/>
              <a:gd name="connsiteY19" fmla="*/ 678897 h 3785237"/>
              <a:gd name="connsiteX20" fmla="*/ 359217 w 3207862"/>
              <a:gd name="connsiteY20" fmla="*/ 999589 h 3785237"/>
              <a:gd name="connsiteX21" fmla="*/ 166780 w 3207862"/>
              <a:gd name="connsiteY21" fmla="*/ 1333109 h 3785237"/>
              <a:gd name="connsiteX22" fmla="*/ 307901 w 3207862"/>
              <a:gd name="connsiteY22" fmla="*/ 1666629 h 3785237"/>
              <a:gd name="connsiteX23" fmla="*/ 821068 w 3207862"/>
              <a:gd name="connsiteY23" fmla="*/ 1936010 h 3785237"/>
              <a:gd name="connsiteX24" fmla="*/ 1706282 w 3207862"/>
              <a:gd name="connsiteY24" fmla="*/ 2012976 h 3785237"/>
              <a:gd name="connsiteX25" fmla="*/ 2514520 w 3207862"/>
              <a:gd name="connsiteY25" fmla="*/ 1936010 h 3785237"/>
              <a:gd name="connsiteX26" fmla="*/ 2976371 w 3207862"/>
              <a:gd name="connsiteY26" fmla="*/ 1807733 h 3785237"/>
              <a:gd name="connsiteX27" fmla="*/ 3027687 w 3207862"/>
              <a:gd name="connsiteY27" fmla="*/ 1628146 h 3785237"/>
              <a:gd name="connsiteX28" fmla="*/ 2617154 w 3207862"/>
              <a:gd name="connsiteY28" fmla="*/ 1410075 h 3785237"/>
              <a:gd name="connsiteX29" fmla="*/ 1565161 w 3207862"/>
              <a:gd name="connsiteY29" fmla="*/ 1294626 h 3785237"/>
              <a:gd name="connsiteX30" fmla="*/ 647810 w 3207862"/>
              <a:gd name="connsiteY30" fmla="*/ 1486910 h 3785237"/>
              <a:gd name="connsiteX31" fmla="*/ 295072 w 3207862"/>
              <a:gd name="connsiteY31" fmla="*/ 1859044 h 3785237"/>
              <a:gd name="connsiteX32" fmla="*/ 417143 w 3207862"/>
              <a:gd name="connsiteY32" fmla="*/ 2192300 h 3785237"/>
              <a:gd name="connsiteX33" fmla="*/ 1141798 w 3207862"/>
              <a:gd name="connsiteY33" fmla="*/ 2513256 h 3785237"/>
              <a:gd name="connsiteX34" fmla="*/ 2180961 w 3207862"/>
              <a:gd name="connsiteY34" fmla="*/ 2609793 h 3785237"/>
              <a:gd name="connsiteX35" fmla="*/ 2680911 w 3207862"/>
              <a:gd name="connsiteY35" fmla="*/ 2506511 h 3785237"/>
              <a:gd name="connsiteX36" fmla="*/ 2796762 w 3207862"/>
              <a:gd name="connsiteY36" fmla="*/ 2308013 h 3785237"/>
              <a:gd name="connsiteX37" fmla="*/ 2341132 w 3207862"/>
              <a:gd name="connsiteY37" fmla="*/ 2154344 h 3785237"/>
              <a:gd name="connsiteX38" fmla="*/ 1449698 w 3207862"/>
              <a:gd name="connsiteY38" fmla="*/ 2166777 h 3785237"/>
              <a:gd name="connsiteX39" fmla="*/ 750831 w 3207862"/>
              <a:gd name="connsiteY39" fmla="*/ 2391590 h 3785237"/>
              <a:gd name="connsiteX40" fmla="*/ 468331 w 3207862"/>
              <a:gd name="connsiteY40" fmla="*/ 2769942 h 3785237"/>
              <a:gd name="connsiteX41" fmla="*/ 987847 w 3207862"/>
              <a:gd name="connsiteY41" fmla="*/ 3141812 h 3785237"/>
              <a:gd name="connsiteX42" fmla="*/ 1808915 w 3207862"/>
              <a:gd name="connsiteY42" fmla="*/ 3231606 h 3785237"/>
              <a:gd name="connsiteX43" fmla="*/ 2352795 w 3207862"/>
              <a:gd name="connsiteY43" fmla="*/ 3161384 h 3785237"/>
              <a:gd name="connsiteX44" fmla="*/ 2617542 w 3207862"/>
              <a:gd name="connsiteY44" fmla="*/ 3019884 h 3785237"/>
              <a:gd name="connsiteX45" fmla="*/ 2360570 w 3207862"/>
              <a:gd name="connsiteY45" fmla="*/ 2917525 h 3785237"/>
              <a:gd name="connsiteX46" fmla="*/ 1590819 w 3207862"/>
              <a:gd name="connsiteY46" fmla="*/ 2962225 h 3785237"/>
              <a:gd name="connsiteX47" fmla="*/ 1065082 w 3207862"/>
              <a:gd name="connsiteY47" fmla="*/ 3295744 h 3785237"/>
              <a:gd name="connsiteX48" fmla="*/ 1141798 w 3207862"/>
              <a:gd name="connsiteY48" fmla="*/ 3629264 h 3785237"/>
              <a:gd name="connsiteX49" fmla="*/ 1744769 w 3207862"/>
              <a:gd name="connsiteY49" fmla="*/ 3783196 h 3785237"/>
              <a:gd name="connsiteX50" fmla="*/ 2245107 w 3207862"/>
              <a:gd name="connsiteY50" fmla="*/ 3744713 h 3785237"/>
              <a:gd name="connsiteX0" fmla="*/ 0 w 3207862"/>
              <a:gd name="connsiteY0" fmla="*/ 358205 h 3785237"/>
              <a:gd name="connsiteX1" fmla="*/ 987847 w 3207862"/>
              <a:gd name="connsiteY1" fmla="*/ 717380 h 3785237"/>
              <a:gd name="connsiteX2" fmla="*/ 2411887 w 3207862"/>
              <a:gd name="connsiteY2" fmla="*/ 743036 h 3785237"/>
              <a:gd name="connsiteX3" fmla="*/ 3002418 w 3207862"/>
              <a:gd name="connsiteY3" fmla="*/ 615023 h 3785237"/>
              <a:gd name="connsiteX4" fmla="*/ 3143020 w 3207862"/>
              <a:gd name="connsiteY4" fmla="*/ 409120 h 3785237"/>
              <a:gd name="connsiteX5" fmla="*/ 2892787 w 3207862"/>
              <a:gd name="connsiteY5" fmla="*/ 204535 h 3785237"/>
              <a:gd name="connsiteX6" fmla="*/ 2065499 w 3207862"/>
              <a:gd name="connsiteY6" fmla="*/ 11858 h 3785237"/>
              <a:gd name="connsiteX7" fmla="*/ 1052123 w 3207862"/>
              <a:gd name="connsiteY7" fmla="*/ 56953 h 3785237"/>
              <a:gd name="connsiteX8" fmla="*/ 320989 w 3207862"/>
              <a:gd name="connsiteY8" fmla="*/ 351856 h 3785237"/>
              <a:gd name="connsiteX9" fmla="*/ 115463 w 3207862"/>
              <a:gd name="connsiteY9" fmla="*/ 704552 h 3785237"/>
              <a:gd name="connsiteX10" fmla="*/ 262675 w 3207862"/>
              <a:gd name="connsiteY10" fmla="*/ 1005938 h 3785237"/>
              <a:gd name="connsiteX11" fmla="*/ 751466 w 3207862"/>
              <a:gd name="connsiteY11" fmla="*/ 1199169 h 3785237"/>
              <a:gd name="connsiteX12" fmla="*/ 1398381 w 3207862"/>
              <a:gd name="connsiteY12" fmla="*/ 1307454 h 3785237"/>
              <a:gd name="connsiteX13" fmla="*/ 2411887 w 3207862"/>
              <a:gd name="connsiteY13" fmla="*/ 1320281 h 3785237"/>
              <a:gd name="connsiteX14" fmla="*/ 2968725 w 3207862"/>
              <a:gd name="connsiteY14" fmla="*/ 1198748 h 3785237"/>
              <a:gd name="connsiteX15" fmla="*/ 3181638 w 3207862"/>
              <a:gd name="connsiteY15" fmla="*/ 1063728 h 3785237"/>
              <a:gd name="connsiteX16" fmla="*/ 3155979 w 3207862"/>
              <a:gd name="connsiteY16" fmla="*/ 884140 h 3785237"/>
              <a:gd name="connsiteX17" fmla="*/ 2745445 w 3207862"/>
              <a:gd name="connsiteY17" fmla="*/ 666069 h 3785237"/>
              <a:gd name="connsiteX18" fmla="*/ 1898719 w 3207862"/>
              <a:gd name="connsiteY18" fmla="*/ 550620 h 3785237"/>
              <a:gd name="connsiteX19" fmla="*/ 923702 w 3207862"/>
              <a:gd name="connsiteY19" fmla="*/ 678897 h 3785237"/>
              <a:gd name="connsiteX20" fmla="*/ 359217 w 3207862"/>
              <a:gd name="connsiteY20" fmla="*/ 999589 h 3785237"/>
              <a:gd name="connsiteX21" fmla="*/ 166780 w 3207862"/>
              <a:gd name="connsiteY21" fmla="*/ 1333109 h 3785237"/>
              <a:gd name="connsiteX22" fmla="*/ 307901 w 3207862"/>
              <a:gd name="connsiteY22" fmla="*/ 1666629 h 3785237"/>
              <a:gd name="connsiteX23" fmla="*/ 821068 w 3207862"/>
              <a:gd name="connsiteY23" fmla="*/ 1936010 h 3785237"/>
              <a:gd name="connsiteX24" fmla="*/ 1706282 w 3207862"/>
              <a:gd name="connsiteY24" fmla="*/ 2012976 h 3785237"/>
              <a:gd name="connsiteX25" fmla="*/ 2514520 w 3207862"/>
              <a:gd name="connsiteY25" fmla="*/ 1936010 h 3785237"/>
              <a:gd name="connsiteX26" fmla="*/ 2976371 w 3207862"/>
              <a:gd name="connsiteY26" fmla="*/ 1807733 h 3785237"/>
              <a:gd name="connsiteX27" fmla="*/ 3027687 w 3207862"/>
              <a:gd name="connsiteY27" fmla="*/ 1628146 h 3785237"/>
              <a:gd name="connsiteX28" fmla="*/ 2617154 w 3207862"/>
              <a:gd name="connsiteY28" fmla="*/ 1410075 h 3785237"/>
              <a:gd name="connsiteX29" fmla="*/ 1565161 w 3207862"/>
              <a:gd name="connsiteY29" fmla="*/ 1294626 h 3785237"/>
              <a:gd name="connsiteX30" fmla="*/ 647810 w 3207862"/>
              <a:gd name="connsiteY30" fmla="*/ 1486910 h 3785237"/>
              <a:gd name="connsiteX31" fmla="*/ 295072 w 3207862"/>
              <a:gd name="connsiteY31" fmla="*/ 1859044 h 3785237"/>
              <a:gd name="connsiteX32" fmla="*/ 417143 w 3207862"/>
              <a:gd name="connsiteY32" fmla="*/ 2192300 h 3785237"/>
              <a:gd name="connsiteX33" fmla="*/ 1141798 w 3207862"/>
              <a:gd name="connsiteY33" fmla="*/ 2513256 h 3785237"/>
              <a:gd name="connsiteX34" fmla="*/ 2180961 w 3207862"/>
              <a:gd name="connsiteY34" fmla="*/ 2609793 h 3785237"/>
              <a:gd name="connsiteX35" fmla="*/ 2680911 w 3207862"/>
              <a:gd name="connsiteY35" fmla="*/ 2506511 h 3785237"/>
              <a:gd name="connsiteX36" fmla="*/ 2796762 w 3207862"/>
              <a:gd name="connsiteY36" fmla="*/ 2308013 h 3785237"/>
              <a:gd name="connsiteX37" fmla="*/ 2341132 w 3207862"/>
              <a:gd name="connsiteY37" fmla="*/ 2154344 h 3785237"/>
              <a:gd name="connsiteX38" fmla="*/ 1449698 w 3207862"/>
              <a:gd name="connsiteY38" fmla="*/ 2166777 h 3785237"/>
              <a:gd name="connsiteX39" fmla="*/ 750831 w 3207862"/>
              <a:gd name="connsiteY39" fmla="*/ 2391590 h 3785237"/>
              <a:gd name="connsiteX40" fmla="*/ 468331 w 3207862"/>
              <a:gd name="connsiteY40" fmla="*/ 2769942 h 3785237"/>
              <a:gd name="connsiteX41" fmla="*/ 987847 w 3207862"/>
              <a:gd name="connsiteY41" fmla="*/ 3141812 h 3785237"/>
              <a:gd name="connsiteX42" fmla="*/ 1808915 w 3207862"/>
              <a:gd name="connsiteY42" fmla="*/ 3231606 h 3785237"/>
              <a:gd name="connsiteX43" fmla="*/ 2352795 w 3207862"/>
              <a:gd name="connsiteY43" fmla="*/ 3161384 h 3785237"/>
              <a:gd name="connsiteX44" fmla="*/ 2617542 w 3207862"/>
              <a:gd name="connsiteY44" fmla="*/ 3019884 h 3785237"/>
              <a:gd name="connsiteX45" fmla="*/ 2360570 w 3207862"/>
              <a:gd name="connsiteY45" fmla="*/ 2917525 h 3785237"/>
              <a:gd name="connsiteX46" fmla="*/ 1590819 w 3207862"/>
              <a:gd name="connsiteY46" fmla="*/ 2962225 h 3785237"/>
              <a:gd name="connsiteX47" fmla="*/ 1065082 w 3207862"/>
              <a:gd name="connsiteY47" fmla="*/ 3295744 h 3785237"/>
              <a:gd name="connsiteX48" fmla="*/ 1141798 w 3207862"/>
              <a:gd name="connsiteY48" fmla="*/ 3629264 h 3785237"/>
              <a:gd name="connsiteX49" fmla="*/ 1744769 w 3207862"/>
              <a:gd name="connsiteY49" fmla="*/ 3783196 h 3785237"/>
              <a:gd name="connsiteX50" fmla="*/ 2245107 w 3207862"/>
              <a:gd name="connsiteY50" fmla="*/ 3744713 h 3785237"/>
              <a:gd name="connsiteX0" fmla="*/ 0 w 3207862"/>
              <a:gd name="connsiteY0" fmla="*/ 352949 h 3779981"/>
              <a:gd name="connsiteX1" fmla="*/ 987847 w 3207862"/>
              <a:gd name="connsiteY1" fmla="*/ 712124 h 3779981"/>
              <a:gd name="connsiteX2" fmla="*/ 2411887 w 3207862"/>
              <a:gd name="connsiteY2" fmla="*/ 737780 h 3779981"/>
              <a:gd name="connsiteX3" fmla="*/ 3002418 w 3207862"/>
              <a:gd name="connsiteY3" fmla="*/ 609767 h 3779981"/>
              <a:gd name="connsiteX4" fmla="*/ 3143020 w 3207862"/>
              <a:gd name="connsiteY4" fmla="*/ 403864 h 3779981"/>
              <a:gd name="connsiteX5" fmla="*/ 2709907 w 3207862"/>
              <a:gd name="connsiteY5" fmla="*/ 128159 h 3779981"/>
              <a:gd name="connsiteX6" fmla="*/ 2065499 w 3207862"/>
              <a:gd name="connsiteY6" fmla="*/ 6602 h 3779981"/>
              <a:gd name="connsiteX7" fmla="*/ 1052123 w 3207862"/>
              <a:gd name="connsiteY7" fmla="*/ 51697 h 3779981"/>
              <a:gd name="connsiteX8" fmla="*/ 320989 w 3207862"/>
              <a:gd name="connsiteY8" fmla="*/ 346600 h 3779981"/>
              <a:gd name="connsiteX9" fmla="*/ 115463 w 3207862"/>
              <a:gd name="connsiteY9" fmla="*/ 699296 h 3779981"/>
              <a:gd name="connsiteX10" fmla="*/ 262675 w 3207862"/>
              <a:gd name="connsiteY10" fmla="*/ 1000682 h 3779981"/>
              <a:gd name="connsiteX11" fmla="*/ 751466 w 3207862"/>
              <a:gd name="connsiteY11" fmla="*/ 1193913 h 3779981"/>
              <a:gd name="connsiteX12" fmla="*/ 1398381 w 3207862"/>
              <a:gd name="connsiteY12" fmla="*/ 1302198 h 3779981"/>
              <a:gd name="connsiteX13" fmla="*/ 2411887 w 3207862"/>
              <a:gd name="connsiteY13" fmla="*/ 1315025 h 3779981"/>
              <a:gd name="connsiteX14" fmla="*/ 2968725 w 3207862"/>
              <a:gd name="connsiteY14" fmla="*/ 1193492 h 3779981"/>
              <a:gd name="connsiteX15" fmla="*/ 3181638 w 3207862"/>
              <a:gd name="connsiteY15" fmla="*/ 1058472 h 3779981"/>
              <a:gd name="connsiteX16" fmla="*/ 3155979 w 3207862"/>
              <a:gd name="connsiteY16" fmla="*/ 878884 h 3779981"/>
              <a:gd name="connsiteX17" fmla="*/ 2745445 w 3207862"/>
              <a:gd name="connsiteY17" fmla="*/ 660813 h 3779981"/>
              <a:gd name="connsiteX18" fmla="*/ 1898719 w 3207862"/>
              <a:gd name="connsiteY18" fmla="*/ 545364 h 3779981"/>
              <a:gd name="connsiteX19" fmla="*/ 923702 w 3207862"/>
              <a:gd name="connsiteY19" fmla="*/ 673641 h 3779981"/>
              <a:gd name="connsiteX20" fmla="*/ 359217 w 3207862"/>
              <a:gd name="connsiteY20" fmla="*/ 994333 h 3779981"/>
              <a:gd name="connsiteX21" fmla="*/ 166780 w 3207862"/>
              <a:gd name="connsiteY21" fmla="*/ 1327853 h 3779981"/>
              <a:gd name="connsiteX22" fmla="*/ 307901 w 3207862"/>
              <a:gd name="connsiteY22" fmla="*/ 1661373 h 3779981"/>
              <a:gd name="connsiteX23" fmla="*/ 821068 w 3207862"/>
              <a:gd name="connsiteY23" fmla="*/ 1930754 h 3779981"/>
              <a:gd name="connsiteX24" fmla="*/ 1706282 w 3207862"/>
              <a:gd name="connsiteY24" fmla="*/ 2007720 h 3779981"/>
              <a:gd name="connsiteX25" fmla="*/ 2514520 w 3207862"/>
              <a:gd name="connsiteY25" fmla="*/ 1930754 h 3779981"/>
              <a:gd name="connsiteX26" fmla="*/ 2976371 w 3207862"/>
              <a:gd name="connsiteY26" fmla="*/ 1802477 h 3779981"/>
              <a:gd name="connsiteX27" fmla="*/ 3027687 w 3207862"/>
              <a:gd name="connsiteY27" fmla="*/ 1622890 h 3779981"/>
              <a:gd name="connsiteX28" fmla="*/ 2617154 w 3207862"/>
              <a:gd name="connsiteY28" fmla="*/ 1404819 h 3779981"/>
              <a:gd name="connsiteX29" fmla="*/ 1565161 w 3207862"/>
              <a:gd name="connsiteY29" fmla="*/ 1289370 h 3779981"/>
              <a:gd name="connsiteX30" fmla="*/ 647810 w 3207862"/>
              <a:gd name="connsiteY30" fmla="*/ 1481654 h 3779981"/>
              <a:gd name="connsiteX31" fmla="*/ 295072 w 3207862"/>
              <a:gd name="connsiteY31" fmla="*/ 1853788 h 3779981"/>
              <a:gd name="connsiteX32" fmla="*/ 417143 w 3207862"/>
              <a:gd name="connsiteY32" fmla="*/ 2187044 h 3779981"/>
              <a:gd name="connsiteX33" fmla="*/ 1141798 w 3207862"/>
              <a:gd name="connsiteY33" fmla="*/ 2508000 h 3779981"/>
              <a:gd name="connsiteX34" fmla="*/ 2180961 w 3207862"/>
              <a:gd name="connsiteY34" fmla="*/ 2604537 h 3779981"/>
              <a:gd name="connsiteX35" fmla="*/ 2680911 w 3207862"/>
              <a:gd name="connsiteY35" fmla="*/ 2501255 h 3779981"/>
              <a:gd name="connsiteX36" fmla="*/ 2796762 w 3207862"/>
              <a:gd name="connsiteY36" fmla="*/ 2302757 h 3779981"/>
              <a:gd name="connsiteX37" fmla="*/ 2341132 w 3207862"/>
              <a:gd name="connsiteY37" fmla="*/ 2149088 h 3779981"/>
              <a:gd name="connsiteX38" fmla="*/ 1449698 w 3207862"/>
              <a:gd name="connsiteY38" fmla="*/ 2161521 h 3779981"/>
              <a:gd name="connsiteX39" fmla="*/ 750831 w 3207862"/>
              <a:gd name="connsiteY39" fmla="*/ 2386334 h 3779981"/>
              <a:gd name="connsiteX40" fmla="*/ 468331 w 3207862"/>
              <a:gd name="connsiteY40" fmla="*/ 2764686 h 3779981"/>
              <a:gd name="connsiteX41" fmla="*/ 987847 w 3207862"/>
              <a:gd name="connsiteY41" fmla="*/ 3136556 h 3779981"/>
              <a:gd name="connsiteX42" fmla="*/ 1808915 w 3207862"/>
              <a:gd name="connsiteY42" fmla="*/ 3226350 h 3779981"/>
              <a:gd name="connsiteX43" fmla="*/ 2352795 w 3207862"/>
              <a:gd name="connsiteY43" fmla="*/ 3156128 h 3779981"/>
              <a:gd name="connsiteX44" fmla="*/ 2617542 w 3207862"/>
              <a:gd name="connsiteY44" fmla="*/ 3014628 h 3779981"/>
              <a:gd name="connsiteX45" fmla="*/ 2360570 w 3207862"/>
              <a:gd name="connsiteY45" fmla="*/ 2912269 h 3779981"/>
              <a:gd name="connsiteX46" fmla="*/ 1590819 w 3207862"/>
              <a:gd name="connsiteY46" fmla="*/ 2956969 h 3779981"/>
              <a:gd name="connsiteX47" fmla="*/ 1065082 w 3207862"/>
              <a:gd name="connsiteY47" fmla="*/ 3290488 h 3779981"/>
              <a:gd name="connsiteX48" fmla="*/ 1141798 w 3207862"/>
              <a:gd name="connsiteY48" fmla="*/ 3624008 h 3779981"/>
              <a:gd name="connsiteX49" fmla="*/ 1744769 w 3207862"/>
              <a:gd name="connsiteY49" fmla="*/ 3777940 h 3779981"/>
              <a:gd name="connsiteX50" fmla="*/ 2245107 w 3207862"/>
              <a:gd name="connsiteY50" fmla="*/ 3739457 h 3779981"/>
              <a:gd name="connsiteX0" fmla="*/ 0 w 3207862"/>
              <a:gd name="connsiteY0" fmla="*/ 354449 h 3781481"/>
              <a:gd name="connsiteX1" fmla="*/ 987847 w 3207862"/>
              <a:gd name="connsiteY1" fmla="*/ 713624 h 3781481"/>
              <a:gd name="connsiteX2" fmla="*/ 2411887 w 3207862"/>
              <a:gd name="connsiteY2" fmla="*/ 739280 h 3781481"/>
              <a:gd name="connsiteX3" fmla="*/ 3002418 w 3207862"/>
              <a:gd name="connsiteY3" fmla="*/ 611267 h 3781481"/>
              <a:gd name="connsiteX4" fmla="*/ 3143020 w 3207862"/>
              <a:gd name="connsiteY4" fmla="*/ 405364 h 3781481"/>
              <a:gd name="connsiteX5" fmla="*/ 2781027 w 3207862"/>
              <a:gd name="connsiteY5" fmla="*/ 149979 h 3781481"/>
              <a:gd name="connsiteX6" fmla="*/ 2065499 w 3207862"/>
              <a:gd name="connsiteY6" fmla="*/ 8102 h 3781481"/>
              <a:gd name="connsiteX7" fmla="*/ 1052123 w 3207862"/>
              <a:gd name="connsiteY7" fmla="*/ 53197 h 3781481"/>
              <a:gd name="connsiteX8" fmla="*/ 320989 w 3207862"/>
              <a:gd name="connsiteY8" fmla="*/ 348100 h 3781481"/>
              <a:gd name="connsiteX9" fmla="*/ 115463 w 3207862"/>
              <a:gd name="connsiteY9" fmla="*/ 700796 h 3781481"/>
              <a:gd name="connsiteX10" fmla="*/ 262675 w 3207862"/>
              <a:gd name="connsiteY10" fmla="*/ 1002182 h 3781481"/>
              <a:gd name="connsiteX11" fmla="*/ 751466 w 3207862"/>
              <a:gd name="connsiteY11" fmla="*/ 1195413 h 3781481"/>
              <a:gd name="connsiteX12" fmla="*/ 1398381 w 3207862"/>
              <a:gd name="connsiteY12" fmla="*/ 1303698 h 3781481"/>
              <a:gd name="connsiteX13" fmla="*/ 2411887 w 3207862"/>
              <a:gd name="connsiteY13" fmla="*/ 1316525 h 3781481"/>
              <a:gd name="connsiteX14" fmla="*/ 2968725 w 3207862"/>
              <a:gd name="connsiteY14" fmla="*/ 1194992 h 3781481"/>
              <a:gd name="connsiteX15" fmla="*/ 3181638 w 3207862"/>
              <a:gd name="connsiteY15" fmla="*/ 1059972 h 3781481"/>
              <a:gd name="connsiteX16" fmla="*/ 3155979 w 3207862"/>
              <a:gd name="connsiteY16" fmla="*/ 880384 h 3781481"/>
              <a:gd name="connsiteX17" fmla="*/ 2745445 w 3207862"/>
              <a:gd name="connsiteY17" fmla="*/ 662313 h 3781481"/>
              <a:gd name="connsiteX18" fmla="*/ 1898719 w 3207862"/>
              <a:gd name="connsiteY18" fmla="*/ 546864 h 3781481"/>
              <a:gd name="connsiteX19" fmla="*/ 923702 w 3207862"/>
              <a:gd name="connsiteY19" fmla="*/ 675141 h 3781481"/>
              <a:gd name="connsiteX20" fmla="*/ 359217 w 3207862"/>
              <a:gd name="connsiteY20" fmla="*/ 995833 h 3781481"/>
              <a:gd name="connsiteX21" fmla="*/ 166780 w 3207862"/>
              <a:gd name="connsiteY21" fmla="*/ 1329353 h 3781481"/>
              <a:gd name="connsiteX22" fmla="*/ 307901 w 3207862"/>
              <a:gd name="connsiteY22" fmla="*/ 1662873 h 3781481"/>
              <a:gd name="connsiteX23" fmla="*/ 821068 w 3207862"/>
              <a:gd name="connsiteY23" fmla="*/ 1932254 h 3781481"/>
              <a:gd name="connsiteX24" fmla="*/ 1706282 w 3207862"/>
              <a:gd name="connsiteY24" fmla="*/ 2009220 h 3781481"/>
              <a:gd name="connsiteX25" fmla="*/ 2514520 w 3207862"/>
              <a:gd name="connsiteY25" fmla="*/ 1932254 h 3781481"/>
              <a:gd name="connsiteX26" fmla="*/ 2976371 w 3207862"/>
              <a:gd name="connsiteY26" fmla="*/ 1803977 h 3781481"/>
              <a:gd name="connsiteX27" fmla="*/ 3027687 w 3207862"/>
              <a:gd name="connsiteY27" fmla="*/ 1624390 h 3781481"/>
              <a:gd name="connsiteX28" fmla="*/ 2617154 w 3207862"/>
              <a:gd name="connsiteY28" fmla="*/ 1406319 h 3781481"/>
              <a:gd name="connsiteX29" fmla="*/ 1565161 w 3207862"/>
              <a:gd name="connsiteY29" fmla="*/ 1290870 h 3781481"/>
              <a:gd name="connsiteX30" fmla="*/ 647810 w 3207862"/>
              <a:gd name="connsiteY30" fmla="*/ 1483154 h 3781481"/>
              <a:gd name="connsiteX31" fmla="*/ 295072 w 3207862"/>
              <a:gd name="connsiteY31" fmla="*/ 1855288 h 3781481"/>
              <a:gd name="connsiteX32" fmla="*/ 417143 w 3207862"/>
              <a:gd name="connsiteY32" fmla="*/ 2188544 h 3781481"/>
              <a:gd name="connsiteX33" fmla="*/ 1141798 w 3207862"/>
              <a:gd name="connsiteY33" fmla="*/ 2509500 h 3781481"/>
              <a:gd name="connsiteX34" fmla="*/ 2180961 w 3207862"/>
              <a:gd name="connsiteY34" fmla="*/ 2606037 h 3781481"/>
              <a:gd name="connsiteX35" fmla="*/ 2680911 w 3207862"/>
              <a:gd name="connsiteY35" fmla="*/ 2502755 h 3781481"/>
              <a:gd name="connsiteX36" fmla="*/ 2796762 w 3207862"/>
              <a:gd name="connsiteY36" fmla="*/ 2304257 h 3781481"/>
              <a:gd name="connsiteX37" fmla="*/ 2341132 w 3207862"/>
              <a:gd name="connsiteY37" fmla="*/ 2150588 h 3781481"/>
              <a:gd name="connsiteX38" fmla="*/ 1449698 w 3207862"/>
              <a:gd name="connsiteY38" fmla="*/ 2163021 h 3781481"/>
              <a:gd name="connsiteX39" fmla="*/ 750831 w 3207862"/>
              <a:gd name="connsiteY39" fmla="*/ 2387834 h 3781481"/>
              <a:gd name="connsiteX40" fmla="*/ 468331 w 3207862"/>
              <a:gd name="connsiteY40" fmla="*/ 2766186 h 3781481"/>
              <a:gd name="connsiteX41" fmla="*/ 987847 w 3207862"/>
              <a:gd name="connsiteY41" fmla="*/ 3138056 h 3781481"/>
              <a:gd name="connsiteX42" fmla="*/ 1808915 w 3207862"/>
              <a:gd name="connsiteY42" fmla="*/ 3227850 h 3781481"/>
              <a:gd name="connsiteX43" fmla="*/ 2352795 w 3207862"/>
              <a:gd name="connsiteY43" fmla="*/ 3157628 h 3781481"/>
              <a:gd name="connsiteX44" fmla="*/ 2617542 w 3207862"/>
              <a:gd name="connsiteY44" fmla="*/ 3016128 h 3781481"/>
              <a:gd name="connsiteX45" fmla="*/ 2360570 w 3207862"/>
              <a:gd name="connsiteY45" fmla="*/ 2913769 h 3781481"/>
              <a:gd name="connsiteX46" fmla="*/ 1590819 w 3207862"/>
              <a:gd name="connsiteY46" fmla="*/ 2958469 h 3781481"/>
              <a:gd name="connsiteX47" fmla="*/ 1065082 w 3207862"/>
              <a:gd name="connsiteY47" fmla="*/ 3291988 h 3781481"/>
              <a:gd name="connsiteX48" fmla="*/ 1141798 w 3207862"/>
              <a:gd name="connsiteY48" fmla="*/ 3625508 h 3781481"/>
              <a:gd name="connsiteX49" fmla="*/ 1744769 w 3207862"/>
              <a:gd name="connsiteY49" fmla="*/ 3779440 h 3781481"/>
              <a:gd name="connsiteX50" fmla="*/ 2245107 w 3207862"/>
              <a:gd name="connsiteY50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987847 w 3207862"/>
              <a:gd name="connsiteY42" fmla="*/ 3138056 h 3781481"/>
              <a:gd name="connsiteX43" fmla="*/ 1808915 w 3207862"/>
              <a:gd name="connsiteY43" fmla="*/ 322785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590819 w 3207862"/>
              <a:gd name="connsiteY47" fmla="*/ 295846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987847 w 3207862"/>
              <a:gd name="connsiteY42" fmla="*/ 3138056 h 3781481"/>
              <a:gd name="connsiteX43" fmla="*/ 1808915 w 3207862"/>
              <a:gd name="connsiteY43" fmla="*/ 322785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590819 w 3207862"/>
              <a:gd name="connsiteY47" fmla="*/ 295846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987847 w 3207862"/>
              <a:gd name="connsiteY42" fmla="*/ 3138056 h 3781481"/>
              <a:gd name="connsiteX43" fmla="*/ 1808915 w 3207862"/>
              <a:gd name="connsiteY43" fmla="*/ 322785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590819 w 3207862"/>
              <a:gd name="connsiteY47" fmla="*/ 295846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987847 w 3207862"/>
              <a:gd name="connsiteY42" fmla="*/ 3138056 h 3781481"/>
              <a:gd name="connsiteX43" fmla="*/ 1808915 w 3207862"/>
              <a:gd name="connsiteY43" fmla="*/ 322785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590819 w 3207862"/>
              <a:gd name="connsiteY47" fmla="*/ 295846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808915 w 3207862"/>
              <a:gd name="connsiteY43" fmla="*/ 322785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590819 w 3207862"/>
              <a:gd name="connsiteY47" fmla="*/ 295846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590819 w 3207862"/>
              <a:gd name="connsiteY47" fmla="*/ 295846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05897 w 3207862"/>
              <a:gd name="connsiteY47" fmla="*/ 2985209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2180961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05897 w 3207862"/>
              <a:gd name="connsiteY47" fmla="*/ 2958470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05897 w 3207862"/>
              <a:gd name="connsiteY47" fmla="*/ 2958470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32254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837072 w 3207862"/>
              <a:gd name="connsiteY42" fmla="*/ 309794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68331 w 3207862"/>
              <a:gd name="connsiteY41" fmla="*/ 2766186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98486 w 3207862"/>
              <a:gd name="connsiteY41" fmla="*/ 2766187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98486 w 3207862"/>
              <a:gd name="connsiteY41" fmla="*/ 2766187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98486 w 3207862"/>
              <a:gd name="connsiteY41" fmla="*/ 2766187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98486 w 3207862"/>
              <a:gd name="connsiteY41" fmla="*/ 2766187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54449 h 3781481"/>
              <a:gd name="connsiteX1" fmla="*/ 421590 w 3207862"/>
              <a:gd name="connsiteY1" fmla="*/ 607903 h 3781481"/>
              <a:gd name="connsiteX2" fmla="*/ 987847 w 3207862"/>
              <a:gd name="connsiteY2" fmla="*/ 713624 h 3781481"/>
              <a:gd name="connsiteX3" fmla="*/ 2411887 w 3207862"/>
              <a:gd name="connsiteY3" fmla="*/ 739280 h 3781481"/>
              <a:gd name="connsiteX4" fmla="*/ 3002418 w 3207862"/>
              <a:gd name="connsiteY4" fmla="*/ 611267 h 3781481"/>
              <a:gd name="connsiteX5" fmla="*/ 3143020 w 3207862"/>
              <a:gd name="connsiteY5" fmla="*/ 405364 h 3781481"/>
              <a:gd name="connsiteX6" fmla="*/ 2781027 w 3207862"/>
              <a:gd name="connsiteY6" fmla="*/ 149979 h 3781481"/>
              <a:gd name="connsiteX7" fmla="*/ 2065499 w 3207862"/>
              <a:gd name="connsiteY7" fmla="*/ 8102 h 3781481"/>
              <a:gd name="connsiteX8" fmla="*/ 1052123 w 3207862"/>
              <a:gd name="connsiteY8" fmla="*/ 53197 h 3781481"/>
              <a:gd name="connsiteX9" fmla="*/ 320989 w 3207862"/>
              <a:gd name="connsiteY9" fmla="*/ 348100 h 3781481"/>
              <a:gd name="connsiteX10" fmla="*/ 115463 w 3207862"/>
              <a:gd name="connsiteY10" fmla="*/ 700796 h 3781481"/>
              <a:gd name="connsiteX11" fmla="*/ 262675 w 3207862"/>
              <a:gd name="connsiteY11" fmla="*/ 1002182 h 3781481"/>
              <a:gd name="connsiteX12" fmla="*/ 751466 w 3207862"/>
              <a:gd name="connsiteY12" fmla="*/ 1195413 h 3781481"/>
              <a:gd name="connsiteX13" fmla="*/ 1398381 w 3207862"/>
              <a:gd name="connsiteY13" fmla="*/ 1303698 h 3781481"/>
              <a:gd name="connsiteX14" fmla="*/ 2411887 w 3207862"/>
              <a:gd name="connsiteY14" fmla="*/ 1316525 h 3781481"/>
              <a:gd name="connsiteX15" fmla="*/ 2968725 w 3207862"/>
              <a:gd name="connsiteY15" fmla="*/ 1194992 h 3781481"/>
              <a:gd name="connsiteX16" fmla="*/ 3181638 w 3207862"/>
              <a:gd name="connsiteY16" fmla="*/ 1059972 h 3781481"/>
              <a:gd name="connsiteX17" fmla="*/ 3155979 w 3207862"/>
              <a:gd name="connsiteY17" fmla="*/ 880384 h 3781481"/>
              <a:gd name="connsiteX18" fmla="*/ 2745445 w 3207862"/>
              <a:gd name="connsiteY18" fmla="*/ 662313 h 3781481"/>
              <a:gd name="connsiteX19" fmla="*/ 1898719 w 3207862"/>
              <a:gd name="connsiteY19" fmla="*/ 546864 h 3781481"/>
              <a:gd name="connsiteX20" fmla="*/ 923702 w 3207862"/>
              <a:gd name="connsiteY20" fmla="*/ 675141 h 3781481"/>
              <a:gd name="connsiteX21" fmla="*/ 359217 w 3207862"/>
              <a:gd name="connsiteY21" fmla="*/ 995833 h 3781481"/>
              <a:gd name="connsiteX22" fmla="*/ 166780 w 3207862"/>
              <a:gd name="connsiteY22" fmla="*/ 1329353 h 3781481"/>
              <a:gd name="connsiteX23" fmla="*/ 307901 w 3207862"/>
              <a:gd name="connsiteY23" fmla="*/ 1662873 h 3781481"/>
              <a:gd name="connsiteX24" fmla="*/ 821068 w 3207862"/>
              <a:gd name="connsiteY24" fmla="*/ 1932254 h 3781481"/>
              <a:gd name="connsiteX25" fmla="*/ 1706282 w 3207862"/>
              <a:gd name="connsiteY25" fmla="*/ 2009220 h 3781481"/>
              <a:gd name="connsiteX26" fmla="*/ 2514520 w 3207862"/>
              <a:gd name="connsiteY26" fmla="*/ 1952309 h 3781481"/>
              <a:gd name="connsiteX27" fmla="*/ 2976371 w 3207862"/>
              <a:gd name="connsiteY27" fmla="*/ 1803977 h 3781481"/>
              <a:gd name="connsiteX28" fmla="*/ 3027687 w 3207862"/>
              <a:gd name="connsiteY28" fmla="*/ 1624390 h 3781481"/>
              <a:gd name="connsiteX29" fmla="*/ 2617154 w 3207862"/>
              <a:gd name="connsiteY29" fmla="*/ 1406319 h 3781481"/>
              <a:gd name="connsiteX30" fmla="*/ 1565161 w 3207862"/>
              <a:gd name="connsiteY30" fmla="*/ 1290870 h 3781481"/>
              <a:gd name="connsiteX31" fmla="*/ 647810 w 3207862"/>
              <a:gd name="connsiteY31" fmla="*/ 1483154 h 3781481"/>
              <a:gd name="connsiteX32" fmla="*/ 295072 w 3207862"/>
              <a:gd name="connsiteY32" fmla="*/ 1855288 h 3781481"/>
              <a:gd name="connsiteX33" fmla="*/ 417143 w 3207862"/>
              <a:gd name="connsiteY33" fmla="*/ 2188544 h 3781481"/>
              <a:gd name="connsiteX34" fmla="*/ 1141798 w 3207862"/>
              <a:gd name="connsiteY34" fmla="*/ 2509500 h 3781481"/>
              <a:gd name="connsiteX35" fmla="*/ 1969877 w 3207862"/>
              <a:gd name="connsiteY35" fmla="*/ 2606037 h 3781481"/>
              <a:gd name="connsiteX36" fmla="*/ 2680911 w 3207862"/>
              <a:gd name="connsiteY36" fmla="*/ 2502755 h 3781481"/>
              <a:gd name="connsiteX37" fmla="*/ 2796762 w 3207862"/>
              <a:gd name="connsiteY37" fmla="*/ 2304257 h 3781481"/>
              <a:gd name="connsiteX38" fmla="*/ 2341132 w 3207862"/>
              <a:gd name="connsiteY38" fmla="*/ 2150588 h 3781481"/>
              <a:gd name="connsiteX39" fmla="*/ 1449698 w 3207862"/>
              <a:gd name="connsiteY39" fmla="*/ 2163021 h 3781481"/>
              <a:gd name="connsiteX40" fmla="*/ 750831 w 3207862"/>
              <a:gd name="connsiteY40" fmla="*/ 2387834 h 3781481"/>
              <a:gd name="connsiteX41" fmla="*/ 498486 w 3207862"/>
              <a:gd name="connsiteY41" fmla="*/ 2766187 h 3781481"/>
              <a:gd name="connsiteX42" fmla="*/ 776761 w 3207862"/>
              <a:gd name="connsiteY42" fmla="*/ 3057836 h 3781481"/>
              <a:gd name="connsiteX43" fmla="*/ 1597832 w 3207862"/>
              <a:gd name="connsiteY43" fmla="*/ 3214480 h 3781481"/>
              <a:gd name="connsiteX44" fmla="*/ 2352795 w 3207862"/>
              <a:gd name="connsiteY44" fmla="*/ 3157628 h 3781481"/>
              <a:gd name="connsiteX45" fmla="*/ 2617542 w 3207862"/>
              <a:gd name="connsiteY45" fmla="*/ 3016128 h 3781481"/>
              <a:gd name="connsiteX46" fmla="*/ 2360570 w 3207862"/>
              <a:gd name="connsiteY46" fmla="*/ 2913769 h 3781481"/>
              <a:gd name="connsiteX47" fmla="*/ 1613436 w 3207862"/>
              <a:gd name="connsiteY47" fmla="*/ 2985211 h 3781481"/>
              <a:gd name="connsiteX48" fmla="*/ 1065082 w 3207862"/>
              <a:gd name="connsiteY48" fmla="*/ 3291988 h 3781481"/>
              <a:gd name="connsiteX49" fmla="*/ 1141798 w 3207862"/>
              <a:gd name="connsiteY49" fmla="*/ 3625508 h 3781481"/>
              <a:gd name="connsiteX50" fmla="*/ 1744769 w 3207862"/>
              <a:gd name="connsiteY50" fmla="*/ 3779440 h 3781481"/>
              <a:gd name="connsiteX51" fmla="*/ 2245107 w 3207862"/>
              <a:gd name="connsiteY51" fmla="*/ 3740957 h 3781481"/>
              <a:gd name="connsiteX0" fmla="*/ 0 w 3207862"/>
              <a:gd name="connsiteY0" fmla="*/ 348330 h 3775362"/>
              <a:gd name="connsiteX1" fmla="*/ 421590 w 3207862"/>
              <a:gd name="connsiteY1" fmla="*/ 601784 h 3775362"/>
              <a:gd name="connsiteX2" fmla="*/ 987847 w 3207862"/>
              <a:gd name="connsiteY2" fmla="*/ 707505 h 3775362"/>
              <a:gd name="connsiteX3" fmla="*/ 2411887 w 3207862"/>
              <a:gd name="connsiteY3" fmla="*/ 733161 h 3775362"/>
              <a:gd name="connsiteX4" fmla="*/ 3002418 w 3207862"/>
              <a:gd name="connsiteY4" fmla="*/ 605148 h 3775362"/>
              <a:gd name="connsiteX5" fmla="*/ 3143020 w 3207862"/>
              <a:gd name="connsiteY5" fmla="*/ 399245 h 3775362"/>
              <a:gd name="connsiteX6" fmla="*/ 2781027 w 3207862"/>
              <a:gd name="connsiteY6" fmla="*/ 143860 h 3775362"/>
              <a:gd name="connsiteX7" fmla="*/ 2065499 w 3207862"/>
              <a:gd name="connsiteY7" fmla="*/ 1983 h 3775362"/>
              <a:gd name="connsiteX8" fmla="*/ 1059662 w 3207862"/>
              <a:gd name="connsiteY8" fmla="*/ 80503 h 3775362"/>
              <a:gd name="connsiteX9" fmla="*/ 320989 w 3207862"/>
              <a:gd name="connsiteY9" fmla="*/ 341981 h 3775362"/>
              <a:gd name="connsiteX10" fmla="*/ 115463 w 3207862"/>
              <a:gd name="connsiteY10" fmla="*/ 694677 h 3775362"/>
              <a:gd name="connsiteX11" fmla="*/ 262675 w 3207862"/>
              <a:gd name="connsiteY11" fmla="*/ 996063 h 3775362"/>
              <a:gd name="connsiteX12" fmla="*/ 751466 w 3207862"/>
              <a:gd name="connsiteY12" fmla="*/ 1189294 h 3775362"/>
              <a:gd name="connsiteX13" fmla="*/ 1398381 w 3207862"/>
              <a:gd name="connsiteY13" fmla="*/ 1297579 h 3775362"/>
              <a:gd name="connsiteX14" fmla="*/ 2411887 w 3207862"/>
              <a:gd name="connsiteY14" fmla="*/ 1310406 h 3775362"/>
              <a:gd name="connsiteX15" fmla="*/ 2968725 w 3207862"/>
              <a:gd name="connsiteY15" fmla="*/ 1188873 h 3775362"/>
              <a:gd name="connsiteX16" fmla="*/ 3181638 w 3207862"/>
              <a:gd name="connsiteY16" fmla="*/ 1053853 h 3775362"/>
              <a:gd name="connsiteX17" fmla="*/ 3155979 w 3207862"/>
              <a:gd name="connsiteY17" fmla="*/ 874265 h 3775362"/>
              <a:gd name="connsiteX18" fmla="*/ 2745445 w 3207862"/>
              <a:gd name="connsiteY18" fmla="*/ 656194 h 3775362"/>
              <a:gd name="connsiteX19" fmla="*/ 1898719 w 3207862"/>
              <a:gd name="connsiteY19" fmla="*/ 540745 h 3775362"/>
              <a:gd name="connsiteX20" fmla="*/ 923702 w 3207862"/>
              <a:gd name="connsiteY20" fmla="*/ 669022 h 3775362"/>
              <a:gd name="connsiteX21" fmla="*/ 359217 w 3207862"/>
              <a:gd name="connsiteY21" fmla="*/ 989714 h 3775362"/>
              <a:gd name="connsiteX22" fmla="*/ 166780 w 3207862"/>
              <a:gd name="connsiteY22" fmla="*/ 1323234 h 3775362"/>
              <a:gd name="connsiteX23" fmla="*/ 307901 w 3207862"/>
              <a:gd name="connsiteY23" fmla="*/ 1656754 h 3775362"/>
              <a:gd name="connsiteX24" fmla="*/ 821068 w 3207862"/>
              <a:gd name="connsiteY24" fmla="*/ 1926135 h 3775362"/>
              <a:gd name="connsiteX25" fmla="*/ 1706282 w 3207862"/>
              <a:gd name="connsiteY25" fmla="*/ 2003101 h 3775362"/>
              <a:gd name="connsiteX26" fmla="*/ 2514520 w 3207862"/>
              <a:gd name="connsiteY26" fmla="*/ 1946190 h 3775362"/>
              <a:gd name="connsiteX27" fmla="*/ 2976371 w 3207862"/>
              <a:gd name="connsiteY27" fmla="*/ 1797858 h 3775362"/>
              <a:gd name="connsiteX28" fmla="*/ 3027687 w 3207862"/>
              <a:gd name="connsiteY28" fmla="*/ 1618271 h 3775362"/>
              <a:gd name="connsiteX29" fmla="*/ 2617154 w 3207862"/>
              <a:gd name="connsiteY29" fmla="*/ 1400200 h 3775362"/>
              <a:gd name="connsiteX30" fmla="*/ 1565161 w 3207862"/>
              <a:gd name="connsiteY30" fmla="*/ 1284751 h 3775362"/>
              <a:gd name="connsiteX31" fmla="*/ 647810 w 3207862"/>
              <a:gd name="connsiteY31" fmla="*/ 1477035 h 3775362"/>
              <a:gd name="connsiteX32" fmla="*/ 295072 w 3207862"/>
              <a:gd name="connsiteY32" fmla="*/ 1849169 h 3775362"/>
              <a:gd name="connsiteX33" fmla="*/ 417143 w 3207862"/>
              <a:gd name="connsiteY33" fmla="*/ 2182425 h 3775362"/>
              <a:gd name="connsiteX34" fmla="*/ 1141798 w 3207862"/>
              <a:gd name="connsiteY34" fmla="*/ 2503381 h 3775362"/>
              <a:gd name="connsiteX35" fmla="*/ 1969877 w 3207862"/>
              <a:gd name="connsiteY35" fmla="*/ 2599918 h 3775362"/>
              <a:gd name="connsiteX36" fmla="*/ 2680911 w 3207862"/>
              <a:gd name="connsiteY36" fmla="*/ 2496636 h 3775362"/>
              <a:gd name="connsiteX37" fmla="*/ 2796762 w 3207862"/>
              <a:gd name="connsiteY37" fmla="*/ 2298138 h 3775362"/>
              <a:gd name="connsiteX38" fmla="*/ 2341132 w 3207862"/>
              <a:gd name="connsiteY38" fmla="*/ 2144469 h 3775362"/>
              <a:gd name="connsiteX39" fmla="*/ 1449698 w 3207862"/>
              <a:gd name="connsiteY39" fmla="*/ 2156902 h 3775362"/>
              <a:gd name="connsiteX40" fmla="*/ 750831 w 3207862"/>
              <a:gd name="connsiteY40" fmla="*/ 2381715 h 3775362"/>
              <a:gd name="connsiteX41" fmla="*/ 498486 w 3207862"/>
              <a:gd name="connsiteY41" fmla="*/ 2760068 h 3775362"/>
              <a:gd name="connsiteX42" fmla="*/ 776761 w 3207862"/>
              <a:gd name="connsiteY42" fmla="*/ 3051717 h 3775362"/>
              <a:gd name="connsiteX43" fmla="*/ 1597832 w 3207862"/>
              <a:gd name="connsiteY43" fmla="*/ 3208361 h 3775362"/>
              <a:gd name="connsiteX44" fmla="*/ 2352795 w 3207862"/>
              <a:gd name="connsiteY44" fmla="*/ 3151509 h 3775362"/>
              <a:gd name="connsiteX45" fmla="*/ 2617542 w 3207862"/>
              <a:gd name="connsiteY45" fmla="*/ 3010009 h 3775362"/>
              <a:gd name="connsiteX46" fmla="*/ 2360570 w 3207862"/>
              <a:gd name="connsiteY46" fmla="*/ 2907650 h 3775362"/>
              <a:gd name="connsiteX47" fmla="*/ 1613436 w 3207862"/>
              <a:gd name="connsiteY47" fmla="*/ 2979092 h 3775362"/>
              <a:gd name="connsiteX48" fmla="*/ 1065082 w 3207862"/>
              <a:gd name="connsiteY48" fmla="*/ 3285869 h 3775362"/>
              <a:gd name="connsiteX49" fmla="*/ 1141798 w 3207862"/>
              <a:gd name="connsiteY49" fmla="*/ 3619389 h 3775362"/>
              <a:gd name="connsiteX50" fmla="*/ 1744769 w 3207862"/>
              <a:gd name="connsiteY50" fmla="*/ 3773321 h 3775362"/>
              <a:gd name="connsiteX51" fmla="*/ 2245107 w 3207862"/>
              <a:gd name="connsiteY51" fmla="*/ 3734838 h 3775362"/>
              <a:gd name="connsiteX0" fmla="*/ 0 w 3207862"/>
              <a:gd name="connsiteY0" fmla="*/ 352589 h 3779621"/>
              <a:gd name="connsiteX1" fmla="*/ 421590 w 3207862"/>
              <a:gd name="connsiteY1" fmla="*/ 606043 h 3779621"/>
              <a:gd name="connsiteX2" fmla="*/ 987847 w 3207862"/>
              <a:gd name="connsiteY2" fmla="*/ 711764 h 3779621"/>
              <a:gd name="connsiteX3" fmla="*/ 2411887 w 3207862"/>
              <a:gd name="connsiteY3" fmla="*/ 737420 h 3779621"/>
              <a:gd name="connsiteX4" fmla="*/ 3002418 w 3207862"/>
              <a:gd name="connsiteY4" fmla="*/ 609407 h 3779621"/>
              <a:gd name="connsiteX5" fmla="*/ 3143020 w 3207862"/>
              <a:gd name="connsiteY5" fmla="*/ 403504 h 3779621"/>
              <a:gd name="connsiteX6" fmla="*/ 2781027 w 3207862"/>
              <a:gd name="connsiteY6" fmla="*/ 148119 h 3779621"/>
              <a:gd name="connsiteX7" fmla="*/ 2065499 w 3207862"/>
              <a:gd name="connsiteY7" fmla="*/ 6242 h 3779621"/>
              <a:gd name="connsiteX8" fmla="*/ 1052123 w 3207862"/>
              <a:gd name="connsiteY8" fmla="*/ 58023 h 3779621"/>
              <a:gd name="connsiteX9" fmla="*/ 320989 w 3207862"/>
              <a:gd name="connsiteY9" fmla="*/ 346240 h 3779621"/>
              <a:gd name="connsiteX10" fmla="*/ 115463 w 3207862"/>
              <a:gd name="connsiteY10" fmla="*/ 698936 h 3779621"/>
              <a:gd name="connsiteX11" fmla="*/ 262675 w 3207862"/>
              <a:gd name="connsiteY11" fmla="*/ 1000322 h 3779621"/>
              <a:gd name="connsiteX12" fmla="*/ 751466 w 3207862"/>
              <a:gd name="connsiteY12" fmla="*/ 1193553 h 3779621"/>
              <a:gd name="connsiteX13" fmla="*/ 1398381 w 3207862"/>
              <a:gd name="connsiteY13" fmla="*/ 1301838 h 3779621"/>
              <a:gd name="connsiteX14" fmla="*/ 2411887 w 3207862"/>
              <a:gd name="connsiteY14" fmla="*/ 1314665 h 3779621"/>
              <a:gd name="connsiteX15" fmla="*/ 2968725 w 3207862"/>
              <a:gd name="connsiteY15" fmla="*/ 1193132 h 3779621"/>
              <a:gd name="connsiteX16" fmla="*/ 3181638 w 3207862"/>
              <a:gd name="connsiteY16" fmla="*/ 1058112 h 3779621"/>
              <a:gd name="connsiteX17" fmla="*/ 3155979 w 3207862"/>
              <a:gd name="connsiteY17" fmla="*/ 878524 h 3779621"/>
              <a:gd name="connsiteX18" fmla="*/ 2745445 w 3207862"/>
              <a:gd name="connsiteY18" fmla="*/ 660453 h 3779621"/>
              <a:gd name="connsiteX19" fmla="*/ 1898719 w 3207862"/>
              <a:gd name="connsiteY19" fmla="*/ 545004 h 3779621"/>
              <a:gd name="connsiteX20" fmla="*/ 923702 w 3207862"/>
              <a:gd name="connsiteY20" fmla="*/ 673281 h 3779621"/>
              <a:gd name="connsiteX21" fmla="*/ 359217 w 3207862"/>
              <a:gd name="connsiteY21" fmla="*/ 993973 h 3779621"/>
              <a:gd name="connsiteX22" fmla="*/ 166780 w 3207862"/>
              <a:gd name="connsiteY22" fmla="*/ 1327493 h 3779621"/>
              <a:gd name="connsiteX23" fmla="*/ 307901 w 3207862"/>
              <a:gd name="connsiteY23" fmla="*/ 1661013 h 3779621"/>
              <a:gd name="connsiteX24" fmla="*/ 821068 w 3207862"/>
              <a:gd name="connsiteY24" fmla="*/ 1930394 h 3779621"/>
              <a:gd name="connsiteX25" fmla="*/ 1706282 w 3207862"/>
              <a:gd name="connsiteY25" fmla="*/ 2007360 h 3779621"/>
              <a:gd name="connsiteX26" fmla="*/ 2514520 w 3207862"/>
              <a:gd name="connsiteY26" fmla="*/ 1950449 h 3779621"/>
              <a:gd name="connsiteX27" fmla="*/ 2976371 w 3207862"/>
              <a:gd name="connsiteY27" fmla="*/ 1802117 h 3779621"/>
              <a:gd name="connsiteX28" fmla="*/ 3027687 w 3207862"/>
              <a:gd name="connsiteY28" fmla="*/ 1622530 h 3779621"/>
              <a:gd name="connsiteX29" fmla="*/ 2617154 w 3207862"/>
              <a:gd name="connsiteY29" fmla="*/ 1404459 h 3779621"/>
              <a:gd name="connsiteX30" fmla="*/ 1565161 w 3207862"/>
              <a:gd name="connsiteY30" fmla="*/ 1289010 h 3779621"/>
              <a:gd name="connsiteX31" fmla="*/ 647810 w 3207862"/>
              <a:gd name="connsiteY31" fmla="*/ 1481294 h 3779621"/>
              <a:gd name="connsiteX32" fmla="*/ 295072 w 3207862"/>
              <a:gd name="connsiteY32" fmla="*/ 1853428 h 3779621"/>
              <a:gd name="connsiteX33" fmla="*/ 417143 w 3207862"/>
              <a:gd name="connsiteY33" fmla="*/ 2186684 h 3779621"/>
              <a:gd name="connsiteX34" fmla="*/ 1141798 w 3207862"/>
              <a:gd name="connsiteY34" fmla="*/ 2507640 h 3779621"/>
              <a:gd name="connsiteX35" fmla="*/ 1969877 w 3207862"/>
              <a:gd name="connsiteY35" fmla="*/ 2604177 h 3779621"/>
              <a:gd name="connsiteX36" fmla="*/ 2680911 w 3207862"/>
              <a:gd name="connsiteY36" fmla="*/ 2500895 h 3779621"/>
              <a:gd name="connsiteX37" fmla="*/ 2796762 w 3207862"/>
              <a:gd name="connsiteY37" fmla="*/ 2302397 h 3779621"/>
              <a:gd name="connsiteX38" fmla="*/ 2341132 w 3207862"/>
              <a:gd name="connsiteY38" fmla="*/ 2148728 h 3779621"/>
              <a:gd name="connsiteX39" fmla="*/ 1449698 w 3207862"/>
              <a:gd name="connsiteY39" fmla="*/ 2161161 h 3779621"/>
              <a:gd name="connsiteX40" fmla="*/ 750831 w 3207862"/>
              <a:gd name="connsiteY40" fmla="*/ 2385974 h 3779621"/>
              <a:gd name="connsiteX41" fmla="*/ 498486 w 3207862"/>
              <a:gd name="connsiteY41" fmla="*/ 2764327 h 3779621"/>
              <a:gd name="connsiteX42" fmla="*/ 776761 w 3207862"/>
              <a:gd name="connsiteY42" fmla="*/ 3055976 h 3779621"/>
              <a:gd name="connsiteX43" fmla="*/ 1597832 w 3207862"/>
              <a:gd name="connsiteY43" fmla="*/ 3212620 h 3779621"/>
              <a:gd name="connsiteX44" fmla="*/ 2352795 w 3207862"/>
              <a:gd name="connsiteY44" fmla="*/ 3155768 h 3779621"/>
              <a:gd name="connsiteX45" fmla="*/ 2617542 w 3207862"/>
              <a:gd name="connsiteY45" fmla="*/ 3014268 h 3779621"/>
              <a:gd name="connsiteX46" fmla="*/ 2360570 w 3207862"/>
              <a:gd name="connsiteY46" fmla="*/ 2911909 h 3779621"/>
              <a:gd name="connsiteX47" fmla="*/ 1613436 w 3207862"/>
              <a:gd name="connsiteY47" fmla="*/ 2983351 h 3779621"/>
              <a:gd name="connsiteX48" fmla="*/ 1065082 w 3207862"/>
              <a:gd name="connsiteY48" fmla="*/ 3290128 h 3779621"/>
              <a:gd name="connsiteX49" fmla="*/ 1141798 w 3207862"/>
              <a:gd name="connsiteY49" fmla="*/ 3623648 h 3779621"/>
              <a:gd name="connsiteX50" fmla="*/ 1744769 w 3207862"/>
              <a:gd name="connsiteY50" fmla="*/ 3777580 h 3779621"/>
              <a:gd name="connsiteX51" fmla="*/ 2245107 w 3207862"/>
              <a:gd name="connsiteY51" fmla="*/ 3739097 h 3779621"/>
              <a:gd name="connsiteX0" fmla="*/ 0 w 3207862"/>
              <a:gd name="connsiteY0" fmla="*/ 352589 h 3779621"/>
              <a:gd name="connsiteX1" fmla="*/ 421590 w 3207862"/>
              <a:gd name="connsiteY1" fmla="*/ 606043 h 3779621"/>
              <a:gd name="connsiteX2" fmla="*/ 987847 w 3207862"/>
              <a:gd name="connsiteY2" fmla="*/ 711764 h 3779621"/>
              <a:gd name="connsiteX3" fmla="*/ 2411887 w 3207862"/>
              <a:gd name="connsiteY3" fmla="*/ 737420 h 3779621"/>
              <a:gd name="connsiteX4" fmla="*/ 3002418 w 3207862"/>
              <a:gd name="connsiteY4" fmla="*/ 609407 h 3779621"/>
              <a:gd name="connsiteX5" fmla="*/ 3143020 w 3207862"/>
              <a:gd name="connsiteY5" fmla="*/ 403504 h 3779621"/>
              <a:gd name="connsiteX6" fmla="*/ 2781027 w 3207862"/>
              <a:gd name="connsiteY6" fmla="*/ 148119 h 3779621"/>
              <a:gd name="connsiteX7" fmla="*/ 2065499 w 3207862"/>
              <a:gd name="connsiteY7" fmla="*/ 6242 h 3779621"/>
              <a:gd name="connsiteX8" fmla="*/ 1052123 w 3207862"/>
              <a:gd name="connsiteY8" fmla="*/ 58023 h 3779621"/>
              <a:gd name="connsiteX9" fmla="*/ 320989 w 3207862"/>
              <a:gd name="connsiteY9" fmla="*/ 346240 h 3779621"/>
              <a:gd name="connsiteX10" fmla="*/ 115463 w 3207862"/>
              <a:gd name="connsiteY10" fmla="*/ 698936 h 3779621"/>
              <a:gd name="connsiteX11" fmla="*/ 262675 w 3207862"/>
              <a:gd name="connsiteY11" fmla="*/ 1000322 h 3779621"/>
              <a:gd name="connsiteX12" fmla="*/ 751466 w 3207862"/>
              <a:gd name="connsiteY12" fmla="*/ 1193553 h 3779621"/>
              <a:gd name="connsiteX13" fmla="*/ 1398381 w 3207862"/>
              <a:gd name="connsiteY13" fmla="*/ 1301838 h 3779621"/>
              <a:gd name="connsiteX14" fmla="*/ 2411887 w 3207862"/>
              <a:gd name="connsiteY14" fmla="*/ 1314665 h 3779621"/>
              <a:gd name="connsiteX15" fmla="*/ 2968725 w 3207862"/>
              <a:gd name="connsiteY15" fmla="*/ 1193132 h 3779621"/>
              <a:gd name="connsiteX16" fmla="*/ 3181638 w 3207862"/>
              <a:gd name="connsiteY16" fmla="*/ 1058112 h 3779621"/>
              <a:gd name="connsiteX17" fmla="*/ 3155979 w 3207862"/>
              <a:gd name="connsiteY17" fmla="*/ 878524 h 3779621"/>
              <a:gd name="connsiteX18" fmla="*/ 2745445 w 3207862"/>
              <a:gd name="connsiteY18" fmla="*/ 660453 h 3779621"/>
              <a:gd name="connsiteX19" fmla="*/ 1898719 w 3207862"/>
              <a:gd name="connsiteY19" fmla="*/ 545004 h 3779621"/>
              <a:gd name="connsiteX20" fmla="*/ 923702 w 3207862"/>
              <a:gd name="connsiteY20" fmla="*/ 673281 h 3779621"/>
              <a:gd name="connsiteX21" fmla="*/ 359217 w 3207862"/>
              <a:gd name="connsiteY21" fmla="*/ 993973 h 3779621"/>
              <a:gd name="connsiteX22" fmla="*/ 166780 w 3207862"/>
              <a:gd name="connsiteY22" fmla="*/ 1327493 h 3779621"/>
              <a:gd name="connsiteX23" fmla="*/ 307901 w 3207862"/>
              <a:gd name="connsiteY23" fmla="*/ 1661013 h 3779621"/>
              <a:gd name="connsiteX24" fmla="*/ 821068 w 3207862"/>
              <a:gd name="connsiteY24" fmla="*/ 1930394 h 3779621"/>
              <a:gd name="connsiteX25" fmla="*/ 1706282 w 3207862"/>
              <a:gd name="connsiteY25" fmla="*/ 2007360 h 3779621"/>
              <a:gd name="connsiteX26" fmla="*/ 2514520 w 3207862"/>
              <a:gd name="connsiteY26" fmla="*/ 1950449 h 3779621"/>
              <a:gd name="connsiteX27" fmla="*/ 2976371 w 3207862"/>
              <a:gd name="connsiteY27" fmla="*/ 1802117 h 3779621"/>
              <a:gd name="connsiteX28" fmla="*/ 3027687 w 3207862"/>
              <a:gd name="connsiteY28" fmla="*/ 1622530 h 3779621"/>
              <a:gd name="connsiteX29" fmla="*/ 2617154 w 3207862"/>
              <a:gd name="connsiteY29" fmla="*/ 1404459 h 3779621"/>
              <a:gd name="connsiteX30" fmla="*/ 1565161 w 3207862"/>
              <a:gd name="connsiteY30" fmla="*/ 1289010 h 3779621"/>
              <a:gd name="connsiteX31" fmla="*/ 647810 w 3207862"/>
              <a:gd name="connsiteY31" fmla="*/ 1481294 h 3779621"/>
              <a:gd name="connsiteX32" fmla="*/ 295072 w 3207862"/>
              <a:gd name="connsiteY32" fmla="*/ 1853428 h 3779621"/>
              <a:gd name="connsiteX33" fmla="*/ 417143 w 3207862"/>
              <a:gd name="connsiteY33" fmla="*/ 2186684 h 3779621"/>
              <a:gd name="connsiteX34" fmla="*/ 1141798 w 3207862"/>
              <a:gd name="connsiteY34" fmla="*/ 2507640 h 3779621"/>
              <a:gd name="connsiteX35" fmla="*/ 1969877 w 3207862"/>
              <a:gd name="connsiteY35" fmla="*/ 2604177 h 3779621"/>
              <a:gd name="connsiteX36" fmla="*/ 2680911 w 3207862"/>
              <a:gd name="connsiteY36" fmla="*/ 2500895 h 3779621"/>
              <a:gd name="connsiteX37" fmla="*/ 2796762 w 3207862"/>
              <a:gd name="connsiteY37" fmla="*/ 2302397 h 3779621"/>
              <a:gd name="connsiteX38" fmla="*/ 2341132 w 3207862"/>
              <a:gd name="connsiteY38" fmla="*/ 2148728 h 3779621"/>
              <a:gd name="connsiteX39" fmla="*/ 1449698 w 3207862"/>
              <a:gd name="connsiteY39" fmla="*/ 2161161 h 3779621"/>
              <a:gd name="connsiteX40" fmla="*/ 750831 w 3207862"/>
              <a:gd name="connsiteY40" fmla="*/ 2385974 h 3779621"/>
              <a:gd name="connsiteX41" fmla="*/ 498486 w 3207862"/>
              <a:gd name="connsiteY41" fmla="*/ 2764327 h 3779621"/>
              <a:gd name="connsiteX42" fmla="*/ 776761 w 3207862"/>
              <a:gd name="connsiteY42" fmla="*/ 3055976 h 3779621"/>
              <a:gd name="connsiteX43" fmla="*/ 1597832 w 3207862"/>
              <a:gd name="connsiteY43" fmla="*/ 3212620 h 3779621"/>
              <a:gd name="connsiteX44" fmla="*/ 2352795 w 3207862"/>
              <a:gd name="connsiteY44" fmla="*/ 3155768 h 3779621"/>
              <a:gd name="connsiteX45" fmla="*/ 2617542 w 3207862"/>
              <a:gd name="connsiteY45" fmla="*/ 3014268 h 3779621"/>
              <a:gd name="connsiteX46" fmla="*/ 2360570 w 3207862"/>
              <a:gd name="connsiteY46" fmla="*/ 2911909 h 3779621"/>
              <a:gd name="connsiteX47" fmla="*/ 1575478 w 3207862"/>
              <a:gd name="connsiteY47" fmla="*/ 2949690 h 3779621"/>
              <a:gd name="connsiteX48" fmla="*/ 1065082 w 3207862"/>
              <a:gd name="connsiteY48" fmla="*/ 3290128 h 3779621"/>
              <a:gd name="connsiteX49" fmla="*/ 1141798 w 3207862"/>
              <a:gd name="connsiteY49" fmla="*/ 3623648 h 3779621"/>
              <a:gd name="connsiteX50" fmla="*/ 1744769 w 3207862"/>
              <a:gd name="connsiteY50" fmla="*/ 3777580 h 3779621"/>
              <a:gd name="connsiteX51" fmla="*/ 2245107 w 3207862"/>
              <a:gd name="connsiteY51" fmla="*/ 3739097 h 3779621"/>
              <a:gd name="connsiteX0" fmla="*/ 0 w 3207862"/>
              <a:gd name="connsiteY0" fmla="*/ 352589 h 3779621"/>
              <a:gd name="connsiteX1" fmla="*/ 421590 w 3207862"/>
              <a:gd name="connsiteY1" fmla="*/ 606043 h 3779621"/>
              <a:gd name="connsiteX2" fmla="*/ 987847 w 3207862"/>
              <a:gd name="connsiteY2" fmla="*/ 711764 h 3779621"/>
              <a:gd name="connsiteX3" fmla="*/ 2411887 w 3207862"/>
              <a:gd name="connsiteY3" fmla="*/ 737420 h 3779621"/>
              <a:gd name="connsiteX4" fmla="*/ 3002418 w 3207862"/>
              <a:gd name="connsiteY4" fmla="*/ 609407 h 3779621"/>
              <a:gd name="connsiteX5" fmla="*/ 3143020 w 3207862"/>
              <a:gd name="connsiteY5" fmla="*/ 403504 h 3779621"/>
              <a:gd name="connsiteX6" fmla="*/ 2781027 w 3207862"/>
              <a:gd name="connsiteY6" fmla="*/ 148119 h 3779621"/>
              <a:gd name="connsiteX7" fmla="*/ 2065499 w 3207862"/>
              <a:gd name="connsiteY7" fmla="*/ 6242 h 3779621"/>
              <a:gd name="connsiteX8" fmla="*/ 1052123 w 3207862"/>
              <a:gd name="connsiteY8" fmla="*/ 58023 h 3779621"/>
              <a:gd name="connsiteX9" fmla="*/ 320989 w 3207862"/>
              <a:gd name="connsiteY9" fmla="*/ 346240 h 3779621"/>
              <a:gd name="connsiteX10" fmla="*/ 115463 w 3207862"/>
              <a:gd name="connsiteY10" fmla="*/ 698936 h 3779621"/>
              <a:gd name="connsiteX11" fmla="*/ 262675 w 3207862"/>
              <a:gd name="connsiteY11" fmla="*/ 1000322 h 3779621"/>
              <a:gd name="connsiteX12" fmla="*/ 751466 w 3207862"/>
              <a:gd name="connsiteY12" fmla="*/ 1193553 h 3779621"/>
              <a:gd name="connsiteX13" fmla="*/ 1398381 w 3207862"/>
              <a:gd name="connsiteY13" fmla="*/ 1301838 h 3779621"/>
              <a:gd name="connsiteX14" fmla="*/ 2411887 w 3207862"/>
              <a:gd name="connsiteY14" fmla="*/ 1314665 h 3779621"/>
              <a:gd name="connsiteX15" fmla="*/ 2968725 w 3207862"/>
              <a:gd name="connsiteY15" fmla="*/ 1193132 h 3779621"/>
              <a:gd name="connsiteX16" fmla="*/ 3181638 w 3207862"/>
              <a:gd name="connsiteY16" fmla="*/ 1058112 h 3779621"/>
              <a:gd name="connsiteX17" fmla="*/ 3155979 w 3207862"/>
              <a:gd name="connsiteY17" fmla="*/ 878524 h 3779621"/>
              <a:gd name="connsiteX18" fmla="*/ 2745445 w 3207862"/>
              <a:gd name="connsiteY18" fmla="*/ 660453 h 3779621"/>
              <a:gd name="connsiteX19" fmla="*/ 1898719 w 3207862"/>
              <a:gd name="connsiteY19" fmla="*/ 545004 h 3779621"/>
              <a:gd name="connsiteX20" fmla="*/ 923702 w 3207862"/>
              <a:gd name="connsiteY20" fmla="*/ 673281 h 3779621"/>
              <a:gd name="connsiteX21" fmla="*/ 359217 w 3207862"/>
              <a:gd name="connsiteY21" fmla="*/ 993973 h 3779621"/>
              <a:gd name="connsiteX22" fmla="*/ 166780 w 3207862"/>
              <a:gd name="connsiteY22" fmla="*/ 1327493 h 3779621"/>
              <a:gd name="connsiteX23" fmla="*/ 307901 w 3207862"/>
              <a:gd name="connsiteY23" fmla="*/ 1661013 h 3779621"/>
              <a:gd name="connsiteX24" fmla="*/ 821068 w 3207862"/>
              <a:gd name="connsiteY24" fmla="*/ 1930394 h 3779621"/>
              <a:gd name="connsiteX25" fmla="*/ 1706282 w 3207862"/>
              <a:gd name="connsiteY25" fmla="*/ 2007360 h 3779621"/>
              <a:gd name="connsiteX26" fmla="*/ 2514520 w 3207862"/>
              <a:gd name="connsiteY26" fmla="*/ 1950449 h 3779621"/>
              <a:gd name="connsiteX27" fmla="*/ 2976371 w 3207862"/>
              <a:gd name="connsiteY27" fmla="*/ 1802117 h 3779621"/>
              <a:gd name="connsiteX28" fmla="*/ 3027687 w 3207862"/>
              <a:gd name="connsiteY28" fmla="*/ 1622530 h 3779621"/>
              <a:gd name="connsiteX29" fmla="*/ 2617154 w 3207862"/>
              <a:gd name="connsiteY29" fmla="*/ 1404459 h 3779621"/>
              <a:gd name="connsiteX30" fmla="*/ 1565161 w 3207862"/>
              <a:gd name="connsiteY30" fmla="*/ 1289010 h 3779621"/>
              <a:gd name="connsiteX31" fmla="*/ 647810 w 3207862"/>
              <a:gd name="connsiteY31" fmla="*/ 1481294 h 3779621"/>
              <a:gd name="connsiteX32" fmla="*/ 295072 w 3207862"/>
              <a:gd name="connsiteY32" fmla="*/ 1853428 h 3779621"/>
              <a:gd name="connsiteX33" fmla="*/ 417143 w 3207862"/>
              <a:gd name="connsiteY33" fmla="*/ 2186684 h 3779621"/>
              <a:gd name="connsiteX34" fmla="*/ 1141798 w 3207862"/>
              <a:gd name="connsiteY34" fmla="*/ 2507640 h 3779621"/>
              <a:gd name="connsiteX35" fmla="*/ 1969877 w 3207862"/>
              <a:gd name="connsiteY35" fmla="*/ 2604177 h 3779621"/>
              <a:gd name="connsiteX36" fmla="*/ 2680911 w 3207862"/>
              <a:gd name="connsiteY36" fmla="*/ 2500895 h 3779621"/>
              <a:gd name="connsiteX37" fmla="*/ 2796762 w 3207862"/>
              <a:gd name="connsiteY37" fmla="*/ 2302397 h 3779621"/>
              <a:gd name="connsiteX38" fmla="*/ 2341132 w 3207862"/>
              <a:gd name="connsiteY38" fmla="*/ 2148728 h 3779621"/>
              <a:gd name="connsiteX39" fmla="*/ 1449698 w 3207862"/>
              <a:gd name="connsiteY39" fmla="*/ 2161161 h 3779621"/>
              <a:gd name="connsiteX40" fmla="*/ 750831 w 3207862"/>
              <a:gd name="connsiteY40" fmla="*/ 2385974 h 3779621"/>
              <a:gd name="connsiteX41" fmla="*/ 498486 w 3207862"/>
              <a:gd name="connsiteY41" fmla="*/ 2764327 h 3779621"/>
              <a:gd name="connsiteX42" fmla="*/ 776761 w 3207862"/>
              <a:gd name="connsiteY42" fmla="*/ 3055976 h 3779621"/>
              <a:gd name="connsiteX43" fmla="*/ 1597832 w 3207862"/>
              <a:gd name="connsiteY43" fmla="*/ 3212620 h 3779621"/>
              <a:gd name="connsiteX44" fmla="*/ 2352795 w 3207862"/>
              <a:gd name="connsiteY44" fmla="*/ 3155768 h 3779621"/>
              <a:gd name="connsiteX45" fmla="*/ 2617542 w 3207862"/>
              <a:gd name="connsiteY45" fmla="*/ 3014268 h 3779621"/>
              <a:gd name="connsiteX46" fmla="*/ 2360570 w 3207862"/>
              <a:gd name="connsiteY46" fmla="*/ 2911909 h 3779621"/>
              <a:gd name="connsiteX47" fmla="*/ 1575478 w 3207862"/>
              <a:gd name="connsiteY47" fmla="*/ 2949690 h 3779621"/>
              <a:gd name="connsiteX48" fmla="*/ 941716 w 3207862"/>
              <a:gd name="connsiteY48" fmla="*/ 3189142 h 3779621"/>
              <a:gd name="connsiteX49" fmla="*/ 1141798 w 3207862"/>
              <a:gd name="connsiteY49" fmla="*/ 3623648 h 3779621"/>
              <a:gd name="connsiteX50" fmla="*/ 1744769 w 3207862"/>
              <a:gd name="connsiteY50" fmla="*/ 3777580 h 3779621"/>
              <a:gd name="connsiteX51" fmla="*/ 2245107 w 3207862"/>
              <a:gd name="connsiteY51" fmla="*/ 3739097 h 3779621"/>
              <a:gd name="connsiteX0" fmla="*/ 0 w 3207862"/>
              <a:gd name="connsiteY0" fmla="*/ 352589 h 3779621"/>
              <a:gd name="connsiteX1" fmla="*/ 421590 w 3207862"/>
              <a:gd name="connsiteY1" fmla="*/ 606043 h 3779621"/>
              <a:gd name="connsiteX2" fmla="*/ 987847 w 3207862"/>
              <a:gd name="connsiteY2" fmla="*/ 711764 h 3779621"/>
              <a:gd name="connsiteX3" fmla="*/ 2411887 w 3207862"/>
              <a:gd name="connsiteY3" fmla="*/ 737420 h 3779621"/>
              <a:gd name="connsiteX4" fmla="*/ 3002418 w 3207862"/>
              <a:gd name="connsiteY4" fmla="*/ 609407 h 3779621"/>
              <a:gd name="connsiteX5" fmla="*/ 3143020 w 3207862"/>
              <a:gd name="connsiteY5" fmla="*/ 403504 h 3779621"/>
              <a:gd name="connsiteX6" fmla="*/ 2781027 w 3207862"/>
              <a:gd name="connsiteY6" fmla="*/ 148119 h 3779621"/>
              <a:gd name="connsiteX7" fmla="*/ 2065499 w 3207862"/>
              <a:gd name="connsiteY7" fmla="*/ 6242 h 3779621"/>
              <a:gd name="connsiteX8" fmla="*/ 1052123 w 3207862"/>
              <a:gd name="connsiteY8" fmla="*/ 58023 h 3779621"/>
              <a:gd name="connsiteX9" fmla="*/ 320989 w 3207862"/>
              <a:gd name="connsiteY9" fmla="*/ 346240 h 3779621"/>
              <a:gd name="connsiteX10" fmla="*/ 115463 w 3207862"/>
              <a:gd name="connsiteY10" fmla="*/ 698936 h 3779621"/>
              <a:gd name="connsiteX11" fmla="*/ 262675 w 3207862"/>
              <a:gd name="connsiteY11" fmla="*/ 1000322 h 3779621"/>
              <a:gd name="connsiteX12" fmla="*/ 751466 w 3207862"/>
              <a:gd name="connsiteY12" fmla="*/ 1193553 h 3779621"/>
              <a:gd name="connsiteX13" fmla="*/ 1398381 w 3207862"/>
              <a:gd name="connsiteY13" fmla="*/ 1301838 h 3779621"/>
              <a:gd name="connsiteX14" fmla="*/ 2411887 w 3207862"/>
              <a:gd name="connsiteY14" fmla="*/ 1314665 h 3779621"/>
              <a:gd name="connsiteX15" fmla="*/ 2968725 w 3207862"/>
              <a:gd name="connsiteY15" fmla="*/ 1193132 h 3779621"/>
              <a:gd name="connsiteX16" fmla="*/ 3181638 w 3207862"/>
              <a:gd name="connsiteY16" fmla="*/ 1058112 h 3779621"/>
              <a:gd name="connsiteX17" fmla="*/ 3155979 w 3207862"/>
              <a:gd name="connsiteY17" fmla="*/ 878524 h 3779621"/>
              <a:gd name="connsiteX18" fmla="*/ 2745445 w 3207862"/>
              <a:gd name="connsiteY18" fmla="*/ 660453 h 3779621"/>
              <a:gd name="connsiteX19" fmla="*/ 1898719 w 3207862"/>
              <a:gd name="connsiteY19" fmla="*/ 545004 h 3779621"/>
              <a:gd name="connsiteX20" fmla="*/ 923702 w 3207862"/>
              <a:gd name="connsiteY20" fmla="*/ 673281 h 3779621"/>
              <a:gd name="connsiteX21" fmla="*/ 359217 w 3207862"/>
              <a:gd name="connsiteY21" fmla="*/ 993973 h 3779621"/>
              <a:gd name="connsiteX22" fmla="*/ 166780 w 3207862"/>
              <a:gd name="connsiteY22" fmla="*/ 1327493 h 3779621"/>
              <a:gd name="connsiteX23" fmla="*/ 307901 w 3207862"/>
              <a:gd name="connsiteY23" fmla="*/ 1661013 h 3779621"/>
              <a:gd name="connsiteX24" fmla="*/ 821068 w 3207862"/>
              <a:gd name="connsiteY24" fmla="*/ 1930394 h 3779621"/>
              <a:gd name="connsiteX25" fmla="*/ 1706282 w 3207862"/>
              <a:gd name="connsiteY25" fmla="*/ 2007360 h 3779621"/>
              <a:gd name="connsiteX26" fmla="*/ 2514520 w 3207862"/>
              <a:gd name="connsiteY26" fmla="*/ 1950449 h 3779621"/>
              <a:gd name="connsiteX27" fmla="*/ 2976371 w 3207862"/>
              <a:gd name="connsiteY27" fmla="*/ 1802117 h 3779621"/>
              <a:gd name="connsiteX28" fmla="*/ 3027687 w 3207862"/>
              <a:gd name="connsiteY28" fmla="*/ 1622530 h 3779621"/>
              <a:gd name="connsiteX29" fmla="*/ 2617154 w 3207862"/>
              <a:gd name="connsiteY29" fmla="*/ 1404459 h 3779621"/>
              <a:gd name="connsiteX30" fmla="*/ 1565161 w 3207862"/>
              <a:gd name="connsiteY30" fmla="*/ 1289010 h 3779621"/>
              <a:gd name="connsiteX31" fmla="*/ 647810 w 3207862"/>
              <a:gd name="connsiteY31" fmla="*/ 1481294 h 3779621"/>
              <a:gd name="connsiteX32" fmla="*/ 295072 w 3207862"/>
              <a:gd name="connsiteY32" fmla="*/ 1853428 h 3779621"/>
              <a:gd name="connsiteX33" fmla="*/ 417143 w 3207862"/>
              <a:gd name="connsiteY33" fmla="*/ 2186684 h 3779621"/>
              <a:gd name="connsiteX34" fmla="*/ 1141798 w 3207862"/>
              <a:gd name="connsiteY34" fmla="*/ 2507640 h 3779621"/>
              <a:gd name="connsiteX35" fmla="*/ 1969877 w 3207862"/>
              <a:gd name="connsiteY35" fmla="*/ 2604177 h 3779621"/>
              <a:gd name="connsiteX36" fmla="*/ 2680911 w 3207862"/>
              <a:gd name="connsiteY36" fmla="*/ 2500895 h 3779621"/>
              <a:gd name="connsiteX37" fmla="*/ 2796762 w 3207862"/>
              <a:gd name="connsiteY37" fmla="*/ 2302397 h 3779621"/>
              <a:gd name="connsiteX38" fmla="*/ 2341132 w 3207862"/>
              <a:gd name="connsiteY38" fmla="*/ 2148728 h 3779621"/>
              <a:gd name="connsiteX39" fmla="*/ 1449698 w 3207862"/>
              <a:gd name="connsiteY39" fmla="*/ 2161161 h 3779621"/>
              <a:gd name="connsiteX40" fmla="*/ 750831 w 3207862"/>
              <a:gd name="connsiteY40" fmla="*/ 2385974 h 3779621"/>
              <a:gd name="connsiteX41" fmla="*/ 498486 w 3207862"/>
              <a:gd name="connsiteY41" fmla="*/ 2764327 h 3779621"/>
              <a:gd name="connsiteX42" fmla="*/ 776761 w 3207862"/>
              <a:gd name="connsiteY42" fmla="*/ 3055976 h 3779621"/>
              <a:gd name="connsiteX43" fmla="*/ 1597832 w 3207862"/>
              <a:gd name="connsiteY43" fmla="*/ 3212620 h 3779621"/>
              <a:gd name="connsiteX44" fmla="*/ 2352795 w 3207862"/>
              <a:gd name="connsiteY44" fmla="*/ 3155768 h 3779621"/>
              <a:gd name="connsiteX45" fmla="*/ 2617542 w 3207862"/>
              <a:gd name="connsiteY45" fmla="*/ 3014268 h 3779621"/>
              <a:gd name="connsiteX46" fmla="*/ 2360570 w 3207862"/>
              <a:gd name="connsiteY46" fmla="*/ 2911909 h 3779621"/>
              <a:gd name="connsiteX47" fmla="*/ 1575478 w 3207862"/>
              <a:gd name="connsiteY47" fmla="*/ 2949690 h 3779621"/>
              <a:gd name="connsiteX48" fmla="*/ 941716 w 3207862"/>
              <a:gd name="connsiteY48" fmla="*/ 3189142 h 3779621"/>
              <a:gd name="connsiteX49" fmla="*/ 1103840 w 3207862"/>
              <a:gd name="connsiteY49" fmla="*/ 3547907 h 3779621"/>
              <a:gd name="connsiteX50" fmla="*/ 1744769 w 3207862"/>
              <a:gd name="connsiteY50" fmla="*/ 3777580 h 3779621"/>
              <a:gd name="connsiteX51" fmla="*/ 2245107 w 3207862"/>
              <a:gd name="connsiteY51" fmla="*/ 3739097 h 3779621"/>
              <a:gd name="connsiteX0" fmla="*/ 0 w 3207862"/>
              <a:gd name="connsiteY0" fmla="*/ 352589 h 3739097"/>
              <a:gd name="connsiteX1" fmla="*/ 421590 w 3207862"/>
              <a:gd name="connsiteY1" fmla="*/ 606043 h 3739097"/>
              <a:gd name="connsiteX2" fmla="*/ 987847 w 3207862"/>
              <a:gd name="connsiteY2" fmla="*/ 711764 h 3739097"/>
              <a:gd name="connsiteX3" fmla="*/ 2411887 w 3207862"/>
              <a:gd name="connsiteY3" fmla="*/ 737420 h 3739097"/>
              <a:gd name="connsiteX4" fmla="*/ 3002418 w 3207862"/>
              <a:gd name="connsiteY4" fmla="*/ 609407 h 3739097"/>
              <a:gd name="connsiteX5" fmla="*/ 3143020 w 3207862"/>
              <a:gd name="connsiteY5" fmla="*/ 403504 h 3739097"/>
              <a:gd name="connsiteX6" fmla="*/ 2781027 w 3207862"/>
              <a:gd name="connsiteY6" fmla="*/ 148119 h 3739097"/>
              <a:gd name="connsiteX7" fmla="*/ 2065499 w 3207862"/>
              <a:gd name="connsiteY7" fmla="*/ 6242 h 3739097"/>
              <a:gd name="connsiteX8" fmla="*/ 1052123 w 3207862"/>
              <a:gd name="connsiteY8" fmla="*/ 58023 h 3739097"/>
              <a:gd name="connsiteX9" fmla="*/ 320989 w 3207862"/>
              <a:gd name="connsiteY9" fmla="*/ 346240 h 3739097"/>
              <a:gd name="connsiteX10" fmla="*/ 115463 w 3207862"/>
              <a:gd name="connsiteY10" fmla="*/ 698936 h 3739097"/>
              <a:gd name="connsiteX11" fmla="*/ 262675 w 3207862"/>
              <a:gd name="connsiteY11" fmla="*/ 1000322 h 3739097"/>
              <a:gd name="connsiteX12" fmla="*/ 751466 w 3207862"/>
              <a:gd name="connsiteY12" fmla="*/ 1193553 h 3739097"/>
              <a:gd name="connsiteX13" fmla="*/ 1398381 w 3207862"/>
              <a:gd name="connsiteY13" fmla="*/ 1301838 h 3739097"/>
              <a:gd name="connsiteX14" fmla="*/ 2411887 w 3207862"/>
              <a:gd name="connsiteY14" fmla="*/ 1314665 h 3739097"/>
              <a:gd name="connsiteX15" fmla="*/ 2968725 w 3207862"/>
              <a:gd name="connsiteY15" fmla="*/ 1193132 h 3739097"/>
              <a:gd name="connsiteX16" fmla="*/ 3181638 w 3207862"/>
              <a:gd name="connsiteY16" fmla="*/ 1058112 h 3739097"/>
              <a:gd name="connsiteX17" fmla="*/ 3155979 w 3207862"/>
              <a:gd name="connsiteY17" fmla="*/ 878524 h 3739097"/>
              <a:gd name="connsiteX18" fmla="*/ 2745445 w 3207862"/>
              <a:gd name="connsiteY18" fmla="*/ 660453 h 3739097"/>
              <a:gd name="connsiteX19" fmla="*/ 1898719 w 3207862"/>
              <a:gd name="connsiteY19" fmla="*/ 545004 h 3739097"/>
              <a:gd name="connsiteX20" fmla="*/ 923702 w 3207862"/>
              <a:gd name="connsiteY20" fmla="*/ 673281 h 3739097"/>
              <a:gd name="connsiteX21" fmla="*/ 359217 w 3207862"/>
              <a:gd name="connsiteY21" fmla="*/ 993973 h 3739097"/>
              <a:gd name="connsiteX22" fmla="*/ 166780 w 3207862"/>
              <a:gd name="connsiteY22" fmla="*/ 1327493 h 3739097"/>
              <a:gd name="connsiteX23" fmla="*/ 307901 w 3207862"/>
              <a:gd name="connsiteY23" fmla="*/ 1661013 h 3739097"/>
              <a:gd name="connsiteX24" fmla="*/ 821068 w 3207862"/>
              <a:gd name="connsiteY24" fmla="*/ 1930394 h 3739097"/>
              <a:gd name="connsiteX25" fmla="*/ 1706282 w 3207862"/>
              <a:gd name="connsiteY25" fmla="*/ 2007360 h 3739097"/>
              <a:gd name="connsiteX26" fmla="*/ 2514520 w 3207862"/>
              <a:gd name="connsiteY26" fmla="*/ 1950449 h 3739097"/>
              <a:gd name="connsiteX27" fmla="*/ 2976371 w 3207862"/>
              <a:gd name="connsiteY27" fmla="*/ 1802117 h 3739097"/>
              <a:gd name="connsiteX28" fmla="*/ 3027687 w 3207862"/>
              <a:gd name="connsiteY28" fmla="*/ 1622530 h 3739097"/>
              <a:gd name="connsiteX29" fmla="*/ 2617154 w 3207862"/>
              <a:gd name="connsiteY29" fmla="*/ 1404459 h 3739097"/>
              <a:gd name="connsiteX30" fmla="*/ 1565161 w 3207862"/>
              <a:gd name="connsiteY30" fmla="*/ 1289010 h 3739097"/>
              <a:gd name="connsiteX31" fmla="*/ 647810 w 3207862"/>
              <a:gd name="connsiteY31" fmla="*/ 1481294 h 3739097"/>
              <a:gd name="connsiteX32" fmla="*/ 295072 w 3207862"/>
              <a:gd name="connsiteY32" fmla="*/ 1853428 h 3739097"/>
              <a:gd name="connsiteX33" fmla="*/ 417143 w 3207862"/>
              <a:gd name="connsiteY33" fmla="*/ 2186684 h 3739097"/>
              <a:gd name="connsiteX34" fmla="*/ 1141798 w 3207862"/>
              <a:gd name="connsiteY34" fmla="*/ 2507640 h 3739097"/>
              <a:gd name="connsiteX35" fmla="*/ 1969877 w 3207862"/>
              <a:gd name="connsiteY35" fmla="*/ 2604177 h 3739097"/>
              <a:gd name="connsiteX36" fmla="*/ 2680911 w 3207862"/>
              <a:gd name="connsiteY36" fmla="*/ 2500895 h 3739097"/>
              <a:gd name="connsiteX37" fmla="*/ 2796762 w 3207862"/>
              <a:gd name="connsiteY37" fmla="*/ 2302397 h 3739097"/>
              <a:gd name="connsiteX38" fmla="*/ 2341132 w 3207862"/>
              <a:gd name="connsiteY38" fmla="*/ 2148728 h 3739097"/>
              <a:gd name="connsiteX39" fmla="*/ 1449698 w 3207862"/>
              <a:gd name="connsiteY39" fmla="*/ 2161161 h 3739097"/>
              <a:gd name="connsiteX40" fmla="*/ 750831 w 3207862"/>
              <a:gd name="connsiteY40" fmla="*/ 2385974 h 3739097"/>
              <a:gd name="connsiteX41" fmla="*/ 498486 w 3207862"/>
              <a:gd name="connsiteY41" fmla="*/ 2764327 h 3739097"/>
              <a:gd name="connsiteX42" fmla="*/ 776761 w 3207862"/>
              <a:gd name="connsiteY42" fmla="*/ 3055976 h 3739097"/>
              <a:gd name="connsiteX43" fmla="*/ 1597832 w 3207862"/>
              <a:gd name="connsiteY43" fmla="*/ 3212620 h 3739097"/>
              <a:gd name="connsiteX44" fmla="*/ 2352795 w 3207862"/>
              <a:gd name="connsiteY44" fmla="*/ 3155768 h 3739097"/>
              <a:gd name="connsiteX45" fmla="*/ 2617542 w 3207862"/>
              <a:gd name="connsiteY45" fmla="*/ 3014268 h 3739097"/>
              <a:gd name="connsiteX46" fmla="*/ 2360570 w 3207862"/>
              <a:gd name="connsiteY46" fmla="*/ 2911909 h 3739097"/>
              <a:gd name="connsiteX47" fmla="*/ 1575478 w 3207862"/>
              <a:gd name="connsiteY47" fmla="*/ 2949690 h 3739097"/>
              <a:gd name="connsiteX48" fmla="*/ 941716 w 3207862"/>
              <a:gd name="connsiteY48" fmla="*/ 3189142 h 3739097"/>
              <a:gd name="connsiteX49" fmla="*/ 1103840 w 3207862"/>
              <a:gd name="connsiteY49" fmla="*/ 3547907 h 3739097"/>
              <a:gd name="connsiteX50" fmla="*/ 1754260 w 3207862"/>
              <a:gd name="connsiteY50" fmla="*/ 3642931 h 3739097"/>
              <a:gd name="connsiteX51" fmla="*/ 2245107 w 3207862"/>
              <a:gd name="connsiteY51" fmla="*/ 3739097 h 3739097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941716 w 3207862"/>
              <a:gd name="connsiteY48" fmla="*/ 3189142 h 3644721"/>
              <a:gd name="connsiteX49" fmla="*/ 1103840 w 3207862"/>
              <a:gd name="connsiteY49" fmla="*/ 3547907 h 3644721"/>
              <a:gd name="connsiteX50" fmla="*/ 1754260 w 3207862"/>
              <a:gd name="connsiteY50" fmla="*/ 3642931 h 3644721"/>
              <a:gd name="connsiteX51" fmla="*/ 2311535 w 3207862"/>
              <a:gd name="connsiteY51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998653 w 3207862"/>
              <a:gd name="connsiteY48" fmla="*/ 3180727 h 3644721"/>
              <a:gd name="connsiteX49" fmla="*/ 1103840 w 3207862"/>
              <a:gd name="connsiteY49" fmla="*/ 3547907 h 3644721"/>
              <a:gd name="connsiteX50" fmla="*/ 1754260 w 3207862"/>
              <a:gd name="connsiteY50" fmla="*/ 3642931 h 3644721"/>
              <a:gd name="connsiteX51" fmla="*/ 2311535 w 3207862"/>
              <a:gd name="connsiteY51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998653 w 3207862"/>
              <a:gd name="connsiteY48" fmla="*/ 3180727 h 3644721"/>
              <a:gd name="connsiteX49" fmla="*/ 854103 w 3207862"/>
              <a:gd name="connsiteY49" fmla="*/ 3377776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12529 w 3207862"/>
              <a:gd name="connsiteY48" fmla="*/ 3088157 h 3644721"/>
              <a:gd name="connsiteX49" fmla="*/ 854103 w 3207862"/>
              <a:gd name="connsiteY49" fmla="*/ 3377776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12529 w 3207862"/>
              <a:gd name="connsiteY48" fmla="*/ 3088157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12529 w 3207862"/>
              <a:gd name="connsiteY48" fmla="*/ 3088157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12529 w 3207862"/>
              <a:gd name="connsiteY48" fmla="*/ 3088157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12529 w 3207862"/>
              <a:gd name="connsiteY48" fmla="*/ 3088157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12529 w 3207862"/>
              <a:gd name="connsiteY48" fmla="*/ 3088157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575478 w 3207862"/>
              <a:gd name="connsiteY47" fmla="*/ 2949690 h 3644721"/>
              <a:gd name="connsiteX48" fmla="*/ 1122018 w 3207862"/>
              <a:gd name="connsiteY48" fmla="*/ 3062910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644721"/>
              <a:gd name="connsiteX1" fmla="*/ 421590 w 3207862"/>
              <a:gd name="connsiteY1" fmla="*/ 606043 h 3644721"/>
              <a:gd name="connsiteX2" fmla="*/ 987847 w 3207862"/>
              <a:gd name="connsiteY2" fmla="*/ 711764 h 3644721"/>
              <a:gd name="connsiteX3" fmla="*/ 2411887 w 3207862"/>
              <a:gd name="connsiteY3" fmla="*/ 737420 h 3644721"/>
              <a:gd name="connsiteX4" fmla="*/ 3002418 w 3207862"/>
              <a:gd name="connsiteY4" fmla="*/ 609407 h 3644721"/>
              <a:gd name="connsiteX5" fmla="*/ 3143020 w 3207862"/>
              <a:gd name="connsiteY5" fmla="*/ 403504 h 3644721"/>
              <a:gd name="connsiteX6" fmla="*/ 2781027 w 3207862"/>
              <a:gd name="connsiteY6" fmla="*/ 148119 h 3644721"/>
              <a:gd name="connsiteX7" fmla="*/ 2065499 w 3207862"/>
              <a:gd name="connsiteY7" fmla="*/ 6242 h 3644721"/>
              <a:gd name="connsiteX8" fmla="*/ 1052123 w 3207862"/>
              <a:gd name="connsiteY8" fmla="*/ 58023 h 3644721"/>
              <a:gd name="connsiteX9" fmla="*/ 320989 w 3207862"/>
              <a:gd name="connsiteY9" fmla="*/ 346240 h 3644721"/>
              <a:gd name="connsiteX10" fmla="*/ 115463 w 3207862"/>
              <a:gd name="connsiteY10" fmla="*/ 698936 h 3644721"/>
              <a:gd name="connsiteX11" fmla="*/ 262675 w 3207862"/>
              <a:gd name="connsiteY11" fmla="*/ 1000322 h 3644721"/>
              <a:gd name="connsiteX12" fmla="*/ 751466 w 3207862"/>
              <a:gd name="connsiteY12" fmla="*/ 1193553 h 3644721"/>
              <a:gd name="connsiteX13" fmla="*/ 1398381 w 3207862"/>
              <a:gd name="connsiteY13" fmla="*/ 1301838 h 3644721"/>
              <a:gd name="connsiteX14" fmla="*/ 2411887 w 3207862"/>
              <a:gd name="connsiteY14" fmla="*/ 1314665 h 3644721"/>
              <a:gd name="connsiteX15" fmla="*/ 2968725 w 3207862"/>
              <a:gd name="connsiteY15" fmla="*/ 1193132 h 3644721"/>
              <a:gd name="connsiteX16" fmla="*/ 3181638 w 3207862"/>
              <a:gd name="connsiteY16" fmla="*/ 1058112 h 3644721"/>
              <a:gd name="connsiteX17" fmla="*/ 3155979 w 3207862"/>
              <a:gd name="connsiteY17" fmla="*/ 878524 h 3644721"/>
              <a:gd name="connsiteX18" fmla="*/ 2745445 w 3207862"/>
              <a:gd name="connsiteY18" fmla="*/ 660453 h 3644721"/>
              <a:gd name="connsiteX19" fmla="*/ 1898719 w 3207862"/>
              <a:gd name="connsiteY19" fmla="*/ 545004 h 3644721"/>
              <a:gd name="connsiteX20" fmla="*/ 923702 w 3207862"/>
              <a:gd name="connsiteY20" fmla="*/ 673281 h 3644721"/>
              <a:gd name="connsiteX21" fmla="*/ 359217 w 3207862"/>
              <a:gd name="connsiteY21" fmla="*/ 993973 h 3644721"/>
              <a:gd name="connsiteX22" fmla="*/ 166780 w 3207862"/>
              <a:gd name="connsiteY22" fmla="*/ 1327493 h 3644721"/>
              <a:gd name="connsiteX23" fmla="*/ 307901 w 3207862"/>
              <a:gd name="connsiteY23" fmla="*/ 1661013 h 3644721"/>
              <a:gd name="connsiteX24" fmla="*/ 821068 w 3207862"/>
              <a:gd name="connsiteY24" fmla="*/ 1930394 h 3644721"/>
              <a:gd name="connsiteX25" fmla="*/ 1706282 w 3207862"/>
              <a:gd name="connsiteY25" fmla="*/ 2007360 h 3644721"/>
              <a:gd name="connsiteX26" fmla="*/ 2514520 w 3207862"/>
              <a:gd name="connsiteY26" fmla="*/ 1950449 h 3644721"/>
              <a:gd name="connsiteX27" fmla="*/ 2976371 w 3207862"/>
              <a:gd name="connsiteY27" fmla="*/ 1802117 h 3644721"/>
              <a:gd name="connsiteX28" fmla="*/ 3027687 w 3207862"/>
              <a:gd name="connsiteY28" fmla="*/ 1622530 h 3644721"/>
              <a:gd name="connsiteX29" fmla="*/ 2617154 w 3207862"/>
              <a:gd name="connsiteY29" fmla="*/ 1404459 h 3644721"/>
              <a:gd name="connsiteX30" fmla="*/ 1565161 w 3207862"/>
              <a:gd name="connsiteY30" fmla="*/ 1289010 h 3644721"/>
              <a:gd name="connsiteX31" fmla="*/ 647810 w 3207862"/>
              <a:gd name="connsiteY31" fmla="*/ 1481294 h 3644721"/>
              <a:gd name="connsiteX32" fmla="*/ 295072 w 3207862"/>
              <a:gd name="connsiteY32" fmla="*/ 1853428 h 3644721"/>
              <a:gd name="connsiteX33" fmla="*/ 417143 w 3207862"/>
              <a:gd name="connsiteY33" fmla="*/ 2186684 h 3644721"/>
              <a:gd name="connsiteX34" fmla="*/ 1141798 w 3207862"/>
              <a:gd name="connsiteY34" fmla="*/ 2507640 h 3644721"/>
              <a:gd name="connsiteX35" fmla="*/ 1969877 w 3207862"/>
              <a:gd name="connsiteY35" fmla="*/ 2604177 h 3644721"/>
              <a:gd name="connsiteX36" fmla="*/ 2680911 w 3207862"/>
              <a:gd name="connsiteY36" fmla="*/ 2500895 h 3644721"/>
              <a:gd name="connsiteX37" fmla="*/ 2796762 w 3207862"/>
              <a:gd name="connsiteY37" fmla="*/ 2302397 h 3644721"/>
              <a:gd name="connsiteX38" fmla="*/ 2341132 w 3207862"/>
              <a:gd name="connsiteY38" fmla="*/ 2148728 h 3644721"/>
              <a:gd name="connsiteX39" fmla="*/ 1449698 w 3207862"/>
              <a:gd name="connsiteY39" fmla="*/ 2161161 h 3644721"/>
              <a:gd name="connsiteX40" fmla="*/ 750831 w 3207862"/>
              <a:gd name="connsiteY40" fmla="*/ 2385974 h 3644721"/>
              <a:gd name="connsiteX41" fmla="*/ 498486 w 3207862"/>
              <a:gd name="connsiteY41" fmla="*/ 2764327 h 3644721"/>
              <a:gd name="connsiteX42" fmla="*/ 776761 w 3207862"/>
              <a:gd name="connsiteY42" fmla="*/ 3055976 h 3644721"/>
              <a:gd name="connsiteX43" fmla="*/ 1597832 w 3207862"/>
              <a:gd name="connsiteY43" fmla="*/ 3212620 h 3644721"/>
              <a:gd name="connsiteX44" fmla="*/ 2352795 w 3207862"/>
              <a:gd name="connsiteY44" fmla="*/ 3155768 h 3644721"/>
              <a:gd name="connsiteX45" fmla="*/ 2617542 w 3207862"/>
              <a:gd name="connsiteY45" fmla="*/ 3014268 h 3644721"/>
              <a:gd name="connsiteX46" fmla="*/ 2360570 w 3207862"/>
              <a:gd name="connsiteY46" fmla="*/ 2911909 h 3644721"/>
              <a:gd name="connsiteX47" fmla="*/ 1746291 w 3207862"/>
              <a:gd name="connsiteY47" fmla="*/ 2924443 h 3644721"/>
              <a:gd name="connsiteX48" fmla="*/ 1122018 w 3207862"/>
              <a:gd name="connsiteY48" fmla="*/ 3062910 h 3644721"/>
              <a:gd name="connsiteX49" fmla="*/ 863593 w 3207862"/>
              <a:gd name="connsiteY49" fmla="*/ 3318868 h 3644721"/>
              <a:gd name="connsiteX50" fmla="*/ 1103840 w 3207862"/>
              <a:gd name="connsiteY50" fmla="*/ 3547907 h 3644721"/>
              <a:gd name="connsiteX51" fmla="*/ 1754260 w 3207862"/>
              <a:gd name="connsiteY51" fmla="*/ 3642931 h 3644721"/>
              <a:gd name="connsiteX52" fmla="*/ 2311535 w 3207862"/>
              <a:gd name="connsiteY52" fmla="*/ 3596033 h 3644721"/>
              <a:gd name="connsiteX0" fmla="*/ 0 w 3207862"/>
              <a:gd name="connsiteY0" fmla="*/ 352589 h 3599220"/>
              <a:gd name="connsiteX1" fmla="*/ 421590 w 3207862"/>
              <a:gd name="connsiteY1" fmla="*/ 606043 h 3599220"/>
              <a:gd name="connsiteX2" fmla="*/ 987847 w 3207862"/>
              <a:gd name="connsiteY2" fmla="*/ 711764 h 3599220"/>
              <a:gd name="connsiteX3" fmla="*/ 2411887 w 3207862"/>
              <a:gd name="connsiteY3" fmla="*/ 737420 h 3599220"/>
              <a:gd name="connsiteX4" fmla="*/ 3002418 w 3207862"/>
              <a:gd name="connsiteY4" fmla="*/ 609407 h 3599220"/>
              <a:gd name="connsiteX5" fmla="*/ 3143020 w 3207862"/>
              <a:gd name="connsiteY5" fmla="*/ 403504 h 3599220"/>
              <a:gd name="connsiteX6" fmla="*/ 2781027 w 3207862"/>
              <a:gd name="connsiteY6" fmla="*/ 148119 h 3599220"/>
              <a:gd name="connsiteX7" fmla="*/ 2065499 w 3207862"/>
              <a:gd name="connsiteY7" fmla="*/ 6242 h 3599220"/>
              <a:gd name="connsiteX8" fmla="*/ 1052123 w 3207862"/>
              <a:gd name="connsiteY8" fmla="*/ 58023 h 3599220"/>
              <a:gd name="connsiteX9" fmla="*/ 320989 w 3207862"/>
              <a:gd name="connsiteY9" fmla="*/ 346240 h 3599220"/>
              <a:gd name="connsiteX10" fmla="*/ 115463 w 3207862"/>
              <a:gd name="connsiteY10" fmla="*/ 698936 h 3599220"/>
              <a:gd name="connsiteX11" fmla="*/ 262675 w 3207862"/>
              <a:gd name="connsiteY11" fmla="*/ 1000322 h 3599220"/>
              <a:gd name="connsiteX12" fmla="*/ 751466 w 3207862"/>
              <a:gd name="connsiteY12" fmla="*/ 1193553 h 3599220"/>
              <a:gd name="connsiteX13" fmla="*/ 1398381 w 3207862"/>
              <a:gd name="connsiteY13" fmla="*/ 1301838 h 3599220"/>
              <a:gd name="connsiteX14" fmla="*/ 2411887 w 3207862"/>
              <a:gd name="connsiteY14" fmla="*/ 1314665 h 3599220"/>
              <a:gd name="connsiteX15" fmla="*/ 2968725 w 3207862"/>
              <a:gd name="connsiteY15" fmla="*/ 1193132 h 3599220"/>
              <a:gd name="connsiteX16" fmla="*/ 3181638 w 3207862"/>
              <a:gd name="connsiteY16" fmla="*/ 1058112 h 3599220"/>
              <a:gd name="connsiteX17" fmla="*/ 3155979 w 3207862"/>
              <a:gd name="connsiteY17" fmla="*/ 878524 h 3599220"/>
              <a:gd name="connsiteX18" fmla="*/ 2745445 w 3207862"/>
              <a:gd name="connsiteY18" fmla="*/ 660453 h 3599220"/>
              <a:gd name="connsiteX19" fmla="*/ 1898719 w 3207862"/>
              <a:gd name="connsiteY19" fmla="*/ 545004 h 3599220"/>
              <a:gd name="connsiteX20" fmla="*/ 923702 w 3207862"/>
              <a:gd name="connsiteY20" fmla="*/ 673281 h 3599220"/>
              <a:gd name="connsiteX21" fmla="*/ 359217 w 3207862"/>
              <a:gd name="connsiteY21" fmla="*/ 993973 h 3599220"/>
              <a:gd name="connsiteX22" fmla="*/ 166780 w 3207862"/>
              <a:gd name="connsiteY22" fmla="*/ 1327493 h 3599220"/>
              <a:gd name="connsiteX23" fmla="*/ 307901 w 3207862"/>
              <a:gd name="connsiteY23" fmla="*/ 1661013 h 3599220"/>
              <a:gd name="connsiteX24" fmla="*/ 821068 w 3207862"/>
              <a:gd name="connsiteY24" fmla="*/ 1930394 h 3599220"/>
              <a:gd name="connsiteX25" fmla="*/ 1706282 w 3207862"/>
              <a:gd name="connsiteY25" fmla="*/ 2007360 h 3599220"/>
              <a:gd name="connsiteX26" fmla="*/ 2514520 w 3207862"/>
              <a:gd name="connsiteY26" fmla="*/ 1950449 h 3599220"/>
              <a:gd name="connsiteX27" fmla="*/ 2976371 w 3207862"/>
              <a:gd name="connsiteY27" fmla="*/ 1802117 h 3599220"/>
              <a:gd name="connsiteX28" fmla="*/ 3027687 w 3207862"/>
              <a:gd name="connsiteY28" fmla="*/ 1622530 h 3599220"/>
              <a:gd name="connsiteX29" fmla="*/ 2617154 w 3207862"/>
              <a:gd name="connsiteY29" fmla="*/ 1404459 h 3599220"/>
              <a:gd name="connsiteX30" fmla="*/ 1565161 w 3207862"/>
              <a:gd name="connsiteY30" fmla="*/ 1289010 h 3599220"/>
              <a:gd name="connsiteX31" fmla="*/ 647810 w 3207862"/>
              <a:gd name="connsiteY31" fmla="*/ 1481294 h 3599220"/>
              <a:gd name="connsiteX32" fmla="*/ 295072 w 3207862"/>
              <a:gd name="connsiteY32" fmla="*/ 1853428 h 3599220"/>
              <a:gd name="connsiteX33" fmla="*/ 417143 w 3207862"/>
              <a:gd name="connsiteY33" fmla="*/ 2186684 h 3599220"/>
              <a:gd name="connsiteX34" fmla="*/ 1141798 w 3207862"/>
              <a:gd name="connsiteY34" fmla="*/ 2507640 h 3599220"/>
              <a:gd name="connsiteX35" fmla="*/ 1969877 w 3207862"/>
              <a:gd name="connsiteY35" fmla="*/ 2604177 h 3599220"/>
              <a:gd name="connsiteX36" fmla="*/ 2680911 w 3207862"/>
              <a:gd name="connsiteY36" fmla="*/ 2500895 h 3599220"/>
              <a:gd name="connsiteX37" fmla="*/ 2796762 w 3207862"/>
              <a:gd name="connsiteY37" fmla="*/ 2302397 h 3599220"/>
              <a:gd name="connsiteX38" fmla="*/ 2341132 w 3207862"/>
              <a:gd name="connsiteY38" fmla="*/ 2148728 h 3599220"/>
              <a:gd name="connsiteX39" fmla="*/ 1449698 w 3207862"/>
              <a:gd name="connsiteY39" fmla="*/ 2161161 h 3599220"/>
              <a:gd name="connsiteX40" fmla="*/ 750831 w 3207862"/>
              <a:gd name="connsiteY40" fmla="*/ 2385974 h 3599220"/>
              <a:gd name="connsiteX41" fmla="*/ 498486 w 3207862"/>
              <a:gd name="connsiteY41" fmla="*/ 2764327 h 3599220"/>
              <a:gd name="connsiteX42" fmla="*/ 776761 w 3207862"/>
              <a:gd name="connsiteY42" fmla="*/ 3055976 h 3599220"/>
              <a:gd name="connsiteX43" fmla="*/ 1597832 w 3207862"/>
              <a:gd name="connsiteY43" fmla="*/ 3212620 h 3599220"/>
              <a:gd name="connsiteX44" fmla="*/ 2352795 w 3207862"/>
              <a:gd name="connsiteY44" fmla="*/ 3155768 h 3599220"/>
              <a:gd name="connsiteX45" fmla="*/ 2617542 w 3207862"/>
              <a:gd name="connsiteY45" fmla="*/ 3014268 h 3599220"/>
              <a:gd name="connsiteX46" fmla="*/ 2360570 w 3207862"/>
              <a:gd name="connsiteY46" fmla="*/ 2911909 h 3599220"/>
              <a:gd name="connsiteX47" fmla="*/ 1746291 w 3207862"/>
              <a:gd name="connsiteY47" fmla="*/ 2924443 h 3599220"/>
              <a:gd name="connsiteX48" fmla="*/ 1122018 w 3207862"/>
              <a:gd name="connsiteY48" fmla="*/ 3062910 h 3599220"/>
              <a:gd name="connsiteX49" fmla="*/ 863593 w 3207862"/>
              <a:gd name="connsiteY49" fmla="*/ 3318868 h 3599220"/>
              <a:gd name="connsiteX50" fmla="*/ 1103840 w 3207862"/>
              <a:gd name="connsiteY50" fmla="*/ 3547907 h 3599220"/>
              <a:gd name="connsiteX51" fmla="*/ 1763750 w 3207862"/>
              <a:gd name="connsiteY51" fmla="*/ 3592439 h 3599220"/>
              <a:gd name="connsiteX52" fmla="*/ 2311535 w 3207862"/>
              <a:gd name="connsiteY52" fmla="*/ 3596033 h 3599220"/>
              <a:gd name="connsiteX0" fmla="*/ 0 w 3207862"/>
              <a:gd name="connsiteY0" fmla="*/ 352589 h 3604457"/>
              <a:gd name="connsiteX1" fmla="*/ 421590 w 3207862"/>
              <a:gd name="connsiteY1" fmla="*/ 606043 h 3604457"/>
              <a:gd name="connsiteX2" fmla="*/ 987847 w 3207862"/>
              <a:gd name="connsiteY2" fmla="*/ 711764 h 3604457"/>
              <a:gd name="connsiteX3" fmla="*/ 2411887 w 3207862"/>
              <a:gd name="connsiteY3" fmla="*/ 737420 h 3604457"/>
              <a:gd name="connsiteX4" fmla="*/ 3002418 w 3207862"/>
              <a:gd name="connsiteY4" fmla="*/ 609407 h 3604457"/>
              <a:gd name="connsiteX5" fmla="*/ 3143020 w 3207862"/>
              <a:gd name="connsiteY5" fmla="*/ 403504 h 3604457"/>
              <a:gd name="connsiteX6" fmla="*/ 2781027 w 3207862"/>
              <a:gd name="connsiteY6" fmla="*/ 148119 h 3604457"/>
              <a:gd name="connsiteX7" fmla="*/ 2065499 w 3207862"/>
              <a:gd name="connsiteY7" fmla="*/ 6242 h 3604457"/>
              <a:gd name="connsiteX8" fmla="*/ 1052123 w 3207862"/>
              <a:gd name="connsiteY8" fmla="*/ 58023 h 3604457"/>
              <a:gd name="connsiteX9" fmla="*/ 320989 w 3207862"/>
              <a:gd name="connsiteY9" fmla="*/ 346240 h 3604457"/>
              <a:gd name="connsiteX10" fmla="*/ 115463 w 3207862"/>
              <a:gd name="connsiteY10" fmla="*/ 698936 h 3604457"/>
              <a:gd name="connsiteX11" fmla="*/ 262675 w 3207862"/>
              <a:gd name="connsiteY11" fmla="*/ 1000322 h 3604457"/>
              <a:gd name="connsiteX12" fmla="*/ 751466 w 3207862"/>
              <a:gd name="connsiteY12" fmla="*/ 1193553 h 3604457"/>
              <a:gd name="connsiteX13" fmla="*/ 1398381 w 3207862"/>
              <a:gd name="connsiteY13" fmla="*/ 1301838 h 3604457"/>
              <a:gd name="connsiteX14" fmla="*/ 2411887 w 3207862"/>
              <a:gd name="connsiteY14" fmla="*/ 1314665 h 3604457"/>
              <a:gd name="connsiteX15" fmla="*/ 2968725 w 3207862"/>
              <a:gd name="connsiteY15" fmla="*/ 1193132 h 3604457"/>
              <a:gd name="connsiteX16" fmla="*/ 3181638 w 3207862"/>
              <a:gd name="connsiteY16" fmla="*/ 1058112 h 3604457"/>
              <a:gd name="connsiteX17" fmla="*/ 3155979 w 3207862"/>
              <a:gd name="connsiteY17" fmla="*/ 878524 h 3604457"/>
              <a:gd name="connsiteX18" fmla="*/ 2745445 w 3207862"/>
              <a:gd name="connsiteY18" fmla="*/ 660453 h 3604457"/>
              <a:gd name="connsiteX19" fmla="*/ 1898719 w 3207862"/>
              <a:gd name="connsiteY19" fmla="*/ 545004 h 3604457"/>
              <a:gd name="connsiteX20" fmla="*/ 923702 w 3207862"/>
              <a:gd name="connsiteY20" fmla="*/ 673281 h 3604457"/>
              <a:gd name="connsiteX21" fmla="*/ 359217 w 3207862"/>
              <a:gd name="connsiteY21" fmla="*/ 993973 h 3604457"/>
              <a:gd name="connsiteX22" fmla="*/ 166780 w 3207862"/>
              <a:gd name="connsiteY22" fmla="*/ 1327493 h 3604457"/>
              <a:gd name="connsiteX23" fmla="*/ 307901 w 3207862"/>
              <a:gd name="connsiteY23" fmla="*/ 1661013 h 3604457"/>
              <a:gd name="connsiteX24" fmla="*/ 821068 w 3207862"/>
              <a:gd name="connsiteY24" fmla="*/ 1930394 h 3604457"/>
              <a:gd name="connsiteX25" fmla="*/ 1706282 w 3207862"/>
              <a:gd name="connsiteY25" fmla="*/ 2007360 h 3604457"/>
              <a:gd name="connsiteX26" fmla="*/ 2514520 w 3207862"/>
              <a:gd name="connsiteY26" fmla="*/ 1950449 h 3604457"/>
              <a:gd name="connsiteX27" fmla="*/ 2976371 w 3207862"/>
              <a:gd name="connsiteY27" fmla="*/ 1802117 h 3604457"/>
              <a:gd name="connsiteX28" fmla="*/ 3027687 w 3207862"/>
              <a:gd name="connsiteY28" fmla="*/ 1622530 h 3604457"/>
              <a:gd name="connsiteX29" fmla="*/ 2617154 w 3207862"/>
              <a:gd name="connsiteY29" fmla="*/ 1404459 h 3604457"/>
              <a:gd name="connsiteX30" fmla="*/ 1565161 w 3207862"/>
              <a:gd name="connsiteY30" fmla="*/ 1289010 h 3604457"/>
              <a:gd name="connsiteX31" fmla="*/ 647810 w 3207862"/>
              <a:gd name="connsiteY31" fmla="*/ 1481294 h 3604457"/>
              <a:gd name="connsiteX32" fmla="*/ 295072 w 3207862"/>
              <a:gd name="connsiteY32" fmla="*/ 1853428 h 3604457"/>
              <a:gd name="connsiteX33" fmla="*/ 417143 w 3207862"/>
              <a:gd name="connsiteY33" fmla="*/ 2186684 h 3604457"/>
              <a:gd name="connsiteX34" fmla="*/ 1141798 w 3207862"/>
              <a:gd name="connsiteY34" fmla="*/ 2507640 h 3604457"/>
              <a:gd name="connsiteX35" fmla="*/ 1969877 w 3207862"/>
              <a:gd name="connsiteY35" fmla="*/ 2604177 h 3604457"/>
              <a:gd name="connsiteX36" fmla="*/ 2680911 w 3207862"/>
              <a:gd name="connsiteY36" fmla="*/ 2500895 h 3604457"/>
              <a:gd name="connsiteX37" fmla="*/ 2796762 w 3207862"/>
              <a:gd name="connsiteY37" fmla="*/ 2302397 h 3604457"/>
              <a:gd name="connsiteX38" fmla="*/ 2341132 w 3207862"/>
              <a:gd name="connsiteY38" fmla="*/ 2148728 h 3604457"/>
              <a:gd name="connsiteX39" fmla="*/ 1449698 w 3207862"/>
              <a:gd name="connsiteY39" fmla="*/ 2161161 h 3604457"/>
              <a:gd name="connsiteX40" fmla="*/ 750831 w 3207862"/>
              <a:gd name="connsiteY40" fmla="*/ 2385974 h 3604457"/>
              <a:gd name="connsiteX41" fmla="*/ 498486 w 3207862"/>
              <a:gd name="connsiteY41" fmla="*/ 2764327 h 3604457"/>
              <a:gd name="connsiteX42" fmla="*/ 776761 w 3207862"/>
              <a:gd name="connsiteY42" fmla="*/ 3055976 h 3604457"/>
              <a:gd name="connsiteX43" fmla="*/ 1597832 w 3207862"/>
              <a:gd name="connsiteY43" fmla="*/ 3212620 h 3604457"/>
              <a:gd name="connsiteX44" fmla="*/ 2352795 w 3207862"/>
              <a:gd name="connsiteY44" fmla="*/ 3155768 h 3604457"/>
              <a:gd name="connsiteX45" fmla="*/ 2617542 w 3207862"/>
              <a:gd name="connsiteY45" fmla="*/ 3014268 h 3604457"/>
              <a:gd name="connsiteX46" fmla="*/ 2360570 w 3207862"/>
              <a:gd name="connsiteY46" fmla="*/ 2911909 h 3604457"/>
              <a:gd name="connsiteX47" fmla="*/ 1746291 w 3207862"/>
              <a:gd name="connsiteY47" fmla="*/ 2924443 h 3604457"/>
              <a:gd name="connsiteX48" fmla="*/ 1122018 w 3207862"/>
              <a:gd name="connsiteY48" fmla="*/ 3062910 h 3604457"/>
              <a:gd name="connsiteX49" fmla="*/ 863593 w 3207862"/>
              <a:gd name="connsiteY49" fmla="*/ 3318868 h 3604457"/>
              <a:gd name="connsiteX50" fmla="*/ 1103840 w 3207862"/>
              <a:gd name="connsiteY50" fmla="*/ 3547907 h 3604457"/>
              <a:gd name="connsiteX51" fmla="*/ 1763750 w 3207862"/>
              <a:gd name="connsiteY51" fmla="*/ 3592439 h 3604457"/>
              <a:gd name="connsiteX52" fmla="*/ 2064805 w 3207862"/>
              <a:gd name="connsiteY52" fmla="*/ 3604449 h 3604457"/>
              <a:gd name="connsiteX0" fmla="*/ 0 w 3207862"/>
              <a:gd name="connsiteY0" fmla="*/ 352589 h 3604457"/>
              <a:gd name="connsiteX1" fmla="*/ 421590 w 3207862"/>
              <a:gd name="connsiteY1" fmla="*/ 606043 h 3604457"/>
              <a:gd name="connsiteX2" fmla="*/ 987847 w 3207862"/>
              <a:gd name="connsiteY2" fmla="*/ 711764 h 3604457"/>
              <a:gd name="connsiteX3" fmla="*/ 2411887 w 3207862"/>
              <a:gd name="connsiteY3" fmla="*/ 737420 h 3604457"/>
              <a:gd name="connsiteX4" fmla="*/ 3002418 w 3207862"/>
              <a:gd name="connsiteY4" fmla="*/ 609407 h 3604457"/>
              <a:gd name="connsiteX5" fmla="*/ 3143020 w 3207862"/>
              <a:gd name="connsiteY5" fmla="*/ 403504 h 3604457"/>
              <a:gd name="connsiteX6" fmla="*/ 2781027 w 3207862"/>
              <a:gd name="connsiteY6" fmla="*/ 148119 h 3604457"/>
              <a:gd name="connsiteX7" fmla="*/ 2065499 w 3207862"/>
              <a:gd name="connsiteY7" fmla="*/ 6242 h 3604457"/>
              <a:gd name="connsiteX8" fmla="*/ 1052123 w 3207862"/>
              <a:gd name="connsiteY8" fmla="*/ 58023 h 3604457"/>
              <a:gd name="connsiteX9" fmla="*/ 320989 w 3207862"/>
              <a:gd name="connsiteY9" fmla="*/ 346240 h 3604457"/>
              <a:gd name="connsiteX10" fmla="*/ 115463 w 3207862"/>
              <a:gd name="connsiteY10" fmla="*/ 698936 h 3604457"/>
              <a:gd name="connsiteX11" fmla="*/ 262675 w 3207862"/>
              <a:gd name="connsiteY11" fmla="*/ 1000322 h 3604457"/>
              <a:gd name="connsiteX12" fmla="*/ 751466 w 3207862"/>
              <a:gd name="connsiteY12" fmla="*/ 1193553 h 3604457"/>
              <a:gd name="connsiteX13" fmla="*/ 1398381 w 3207862"/>
              <a:gd name="connsiteY13" fmla="*/ 1301838 h 3604457"/>
              <a:gd name="connsiteX14" fmla="*/ 2411887 w 3207862"/>
              <a:gd name="connsiteY14" fmla="*/ 1314665 h 3604457"/>
              <a:gd name="connsiteX15" fmla="*/ 2968725 w 3207862"/>
              <a:gd name="connsiteY15" fmla="*/ 1193132 h 3604457"/>
              <a:gd name="connsiteX16" fmla="*/ 3181638 w 3207862"/>
              <a:gd name="connsiteY16" fmla="*/ 1058112 h 3604457"/>
              <a:gd name="connsiteX17" fmla="*/ 3155979 w 3207862"/>
              <a:gd name="connsiteY17" fmla="*/ 878524 h 3604457"/>
              <a:gd name="connsiteX18" fmla="*/ 2745445 w 3207862"/>
              <a:gd name="connsiteY18" fmla="*/ 660453 h 3604457"/>
              <a:gd name="connsiteX19" fmla="*/ 1898719 w 3207862"/>
              <a:gd name="connsiteY19" fmla="*/ 545004 h 3604457"/>
              <a:gd name="connsiteX20" fmla="*/ 923702 w 3207862"/>
              <a:gd name="connsiteY20" fmla="*/ 673281 h 3604457"/>
              <a:gd name="connsiteX21" fmla="*/ 359217 w 3207862"/>
              <a:gd name="connsiteY21" fmla="*/ 993973 h 3604457"/>
              <a:gd name="connsiteX22" fmla="*/ 166780 w 3207862"/>
              <a:gd name="connsiteY22" fmla="*/ 1327493 h 3604457"/>
              <a:gd name="connsiteX23" fmla="*/ 307901 w 3207862"/>
              <a:gd name="connsiteY23" fmla="*/ 1661013 h 3604457"/>
              <a:gd name="connsiteX24" fmla="*/ 821068 w 3207862"/>
              <a:gd name="connsiteY24" fmla="*/ 1930394 h 3604457"/>
              <a:gd name="connsiteX25" fmla="*/ 1706282 w 3207862"/>
              <a:gd name="connsiteY25" fmla="*/ 2007360 h 3604457"/>
              <a:gd name="connsiteX26" fmla="*/ 2514520 w 3207862"/>
              <a:gd name="connsiteY26" fmla="*/ 1950449 h 3604457"/>
              <a:gd name="connsiteX27" fmla="*/ 2976371 w 3207862"/>
              <a:gd name="connsiteY27" fmla="*/ 1802117 h 3604457"/>
              <a:gd name="connsiteX28" fmla="*/ 3027687 w 3207862"/>
              <a:gd name="connsiteY28" fmla="*/ 1622530 h 3604457"/>
              <a:gd name="connsiteX29" fmla="*/ 2617154 w 3207862"/>
              <a:gd name="connsiteY29" fmla="*/ 1404459 h 3604457"/>
              <a:gd name="connsiteX30" fmla="*/ 1565161 w 3207862"/>
              <a:gd name="connsiteY30" fmla="*/ 1289010 h 3604457"/>
              <a:gd name="connsiteX31" fmla="*/ 647810 w 3207862"/>
              <a:gd name="connsiteY31" fmla="*/ 1481294 h 3604457"/>
              <a:gd name="connsiteX32" fmla="*/ 295072 w 3207862"/>
              <a:gd name="connsiteY32" fmla="*/ 1853428 h 3604457"/>
              <a:gd name="connsiteX33" fmla="*/ 417143 w 3207862"/>
              <a:gd name="connsiteY33" fmla="*/ 2186684 h 3604457"/>
              <a:gd name="connsiteX34" fmla="*/ 1141798 w 3207862"/>
              <a:gd name="connsiteY34" fmla="*/ 2507640 h 3604457"/>
              <a:gd name="connsiteX35" fmla="*/ 1969877 w 3207862"/>
              <a:gd name="connsiteY35" fmla="*/ 2604177 h 3604457"/>
              <a:gd name="connsiteX36" fmla="*/ 2680911 w 3207862"/>
              <a:gd name="connsiteY36" fmla="*/ 2500895 h 3604457"/>
              <a:gd name="connsiteX37" fmla="*/ 2796762 w 3207862"/>
              <a:gd name="connsiteY37" fmla="*/ 2302397 h 3604457"/>
              <a:gd name="connsiteX38" fmla="*/ 2341132 w 3207862"/>
              <a:gd name="connsiteY38" fmla="*/ 2148728 h 3604457"/>
              <a:gd name="connsiteX39" fmla="*/ 1449698 w 3207862"/>
              <a:gd name="connsiteY39" fmla="*/ 2161161 h 3604457"/>
              <a:gd name="connsiteX40" fmla="*/ 750831 w 3207862"/>
              <a:gd name="connsiteY40" fmla="*/ 2385974 h 3604457"/>
              <a:gd name="connsiteX41" fmla="*/ 498486 w 3207862"/>
              <a:gd name="connsiteY41" fmla="*/ 2764327 h 3604457"/>
              <a:gd name="connsiteX42" fmla="*/ 776761 w 3207862"/>
              <a:gd name="connsiteY42" fmla="*/ 3055976 h 3604457"/>
              <a:gd name="connsiteX43" fmla="*/ 1597832 w 3207862"/>
              <a:gd name="connsiteY43" fmla="*/ 3212620 h 3604457"/>
              <a:gd name="connsiteX44" fmla="*/ 2352795 w 3207862"/>
              <a:gd name="connsiteY44" fmla="*/ 3155768 h 3604457"/>
              <a:gd name="connsiteX45" fmla="*/ 2617542 w 3207862"/>
              <a:gd name="connsiteY45" fmla="*/ 3014268 h 3604457"/>
              <a:gd name="connsiteX46" fmla="*/ 2360570 w 3207862"/>
              <a:gd name="connsiteY46" fmla="*/ 2911909 h 3604457"/>
              <a:gd name="connsiteX47" fmla="*/ 1746291 w 3207862"/>
              <a:gd name="connsiteY47" fmla="*/ 2924443 h 3604457"/>
              <a:gd name="connsiteX48" fmla="*/ 1122018 w 3207862"/>
              <a:gd name="connsiteY48" fmla="*/ 3062910 h 3604457"/>
              <a:gd name="connsiteX49" fmla="*/ 863593 w 3207862"/>
              <a:gd name="connsiteY49" fmla="*/ 3318868 h 3604457"/>
              <a:gd name="connsiteX50" fmla="*/ 1170267 w 3207862"/>
              <a:gd name="connsiteY50" fmla="*/ 3505830 h 3604457"/>
              <a:gd name="connsiteX51" fmla="*/ 1763750 w 3207862"/>
              <a:gd name="connsiteY51" fmla="*/ 3592439 h 3604457"/>
              <a:gd name="connsiteX52" fmla="*/ 2064805 w 3207862"/>
              <a:gd name="connsiteY52" fmla="*/ 3604449 h 3604457"/>
              <a:gd name="connsiteX0" fmla="*/ 0 w 3207862"/>
              <a:gd name="connsiteY0" fmla="*/ 352589 h 3604449"/>
              <a:gd name="connsiteX1" fmla="*/ 421590 w 3207862"/>
              <a:gd name="connsiteY1" fmla="*/ 606043 h 3604449"/>
              <a:gd name="connsiteX2" fmla="*/ 987847 w 3207862"/>
              <a:gd name="connsiteY2" fmla="*/ 711764 h 3604449"/>
              <a:gd name="connsiteX3" fmla="*/ 2411887 w 3207862"/>
              <a:gd name="connsiteY3" fmla="*/ 737420 h 3604449"/>
              <a:gd name="connsiteX4" fmla="*/ 3002418 w 3207862"/>
              <a:gd name="connsiteY4" fmla="*/ 609407 h 3604449"/>
              <a:gd name="connsiteX5" fmla="*/ 3143020 w 3207862"/>
              <a:gd name="connsiteY5" fmla="*/ 403504 h 3604449"/>
              <a:gd name="connsiteX6" fmla="*/ 2781027 w 3207862"/>
              <a:gd name="connsiteY6" fmla="*/ 148119 h 3604449"/>
              <a:gd name="connsiteX7" fmla="*/ 2065499 w 3207862"/>
              <a:gd name="connsiteY7" fmla="*/ 6242 h 3604449"/>
              <a:gd name="connsiteX8" fmla="*/ 1052123 w 3207862"/>
              <a:gd name="connsiteY8" fmla="*/ 58023 h 3604449"/>
              <a:gd name="connsiteX9" fmla="*/ 320989 w 3207862"/>
              <a:gd name="connsiteY9" fmla="*/ 346240 h 3604449"/>
              <a:gd name="connsiteX10" fmla="*/ 115463 w 3207862"/>
              <a:gd name="connsiteY10" fmla="*/ 698936 h 3604449"/>
              <a:gd name="connsiteX11" fmla="*/ 262675 w 3207862"/>
              <a:gd name="connsiteY11" fmla="*/ 1000322 h 3604449"/>
              <a:gd name="connsiteX12" fmla="*/ 751466 w 3207862"/>
              <a:gd name="connsiteY12" fmla="*/ 1193553 h 3604449"/>
              <a:gd name="connsiteX13" fmla="*/ 1398381 w 3207862"/>
              <a:gd name="connsiteY13" fmla="*/ 1301838 h 3604449"/>
              <a:gd name="connsiteX14" fmla="*/ 2411887 w 3207862"/>
              <a:gd name="connsiteY14" fmla="*/ 1314665 h 3604449"/>
              <a:gd name="connsiteX15" fmla="*/ 2968725 w 3207862"/>
              <a:gd name="connsiteY15" fmla="*/ 1193132 h 3604449"/>
              <a:gd name="connsiteX16" fmla="*/ 3181638 w 3207862"/>
              <a:gd name="connsiteY16" fmla="*/ 1058112 h 3604449"/>
              <a:gd name="connsiteX17" fmla="*/ 3155979 w 3207862"/>
              <a:gd name="connsiteY17" fmla="*/ 878524 h 3604449"/>
              <a:gd name="connsiteX18" fmla="*/ 2745445 w 3207862"/>
              <a:gd name="connsiteY18" fmla="*/ 660453 h 3604449"/>
              <a:gd name="connsiteX19" fmla="*/ 1898719 w 3207862"/>
              <a:gd name="connsiteY19" fmla="*/ 545004 h 3604449"/>
              <a:gd name="connsiteX20" fmla="*/ 923702 w 3207862"/>
              <a:gd name="connsiteY20" fmla="*/ 673281 h 3604449"/>
              <a:gd name="connsiteX21" fmla="*/ 359217 w 3207862"/>
              <a:gd name="connsiteY21" fmla="*/ 993973 h 3604449"/>
              <a:gd name="connsiteX22" fmla="*/ 166780 w 3207862"/>
              <a:gd name="connsiteY22" fmla="*/ 1327493 h 3604449"/>
              <a:gd name="connsiteX23" fmla="*/ 307901 w 3207862"/>
              <a:gd name="connsiteY23" fmla="*/ 1661013 h 3604449"/>
              <a:gd name="connsiteX24" fmla="*/ 821068 w 3207862"/>
              <a:gd name="connsiteY24" fmla="*/ 1930394 h 3604449"/>
              <a:gd name="connsiteX25" fmla="*/ 1706282 w 3207862"/>
              <a:gd name="connsiteY25" fmla="*/ 2007360 h 3604449"/>
              <a:gd name="connsiteX26" fmla="*/ 2514520 w 3207862"/>
              <a:gd name="connsiteY26" fmla="*/ 1950449 h 3604449"/>
              <a:gd name="connsiteX27" fmla="*/ 2976371 w 3207862"/>
              <a:gd name="connsiteY27" fmla="*/ 1802117 h 3604449"/>
              <a:gd name="connsiteX28" fmla="*/ 3027687 w 3207862"/>
              <a:gd name="connsiteY28" fmla="*/ 1622530 h 3604449"/>
              <a:gd name="connsiteX29" fmla="*/ 2617154 w 3207862"/>
              <a:gd name="connsiteY29" fmla="*/ 1404459 h 3604449"/>
              <a:gd name="connsiteX30" fmla="*/ 1565161 w 3207862"/>
              <a:gd name="connsiteY30" fmla="*/ 1289010 h 3604449"/>
              <a:gd name="connsiteX31" fmla="*/ 647810 w 3207862"/>
              <a:gd name="connsiteY31" fmla="*/ 1481294 h 3604449"/>
              <a:gd name="connsiteX32" fmla="*/ 295072 w 3207862"/>
              <a:gd name="connsiteY32" fmla="*/ 1853428 h 3604449"/>
              <a:gd name="connsiteX33" fmla="*/ 417143 w 3207862"/>
              <a:gd name="connsiteY33" fmla="*/ 2186684 h 3604449"/>
              <a:gd name="connsiteX34" fmla="*/ 1141798 w 3207862"/>
              <a:gd name="connsiteY34" fmla="*/ 2507640 h 3604449"/>
              <a:gd name="connsiteX35" fmla="*/ 1969877 w 3207862"/>
              <a:gd name="connsiteY35" fmla="*/ 2604177 h 3604449"/>
              <a:gd name="connsiteX36" fmla="*/ 2680911 w 3207862"/>
              <a:gd name="connsiteY36" fmla="*/ 2500895 h 3604449"/>
              <a:gd name="connsiteX37" fmla="*/ 2796762 w 3207862"/>
              <a:gd name="connsiteY37" fmla="*/ 2302397 h 3604449"/>
              <a:gd name="connsiteX38" fmla="*/ 2341132 w 3207862"/>
              <a:gd name="connsiteY38" fmla="*/ 2148728 h 3604449"/>
              <a:gd name="connsiteX39" fmla="*/ 1449698 w 3207862"/>
              <a:gd name="connsiteY39" fmla="*/ 2161161 h 3604449"/>
              <a:gd name="connsiteX40" fmla="*/ 750831 w 3207862"/>
              <a:gd name="connsiteY40" fmla="*/ 2385974 h 3604449"/>
              <a:gd name="connsiteX41" fmla="*/ 498486 w 3207862"/>
              <a:gd name="connsiteY41" fmla="*/ 2764327 h 3604449"/>
              <a:gd name="connsiteX42" fmla="*/ 776761 w 3207862"/>
              <a:gd name="connsiteY42" fmla="*/ 3055976 h 3604449"/>
              <a:gd name="connsiteX43" fmla="*/ 1597832 w 3207862"/>
              <a:gd name="connsiteY43" fmla="*/ 3212620 h 3604449"/>
              <a:gd name="connsiteX44" fmla="*/ 2352795 w 3207862"/>
              <a:gd name="connsiteY44" fmla="*/ 3155768 h 3604449"/>
              <a:gd name="connsiteX45" fmla="*/ 2617542 w 3207862"/>
              <a:gd name="connsiteY45" fmla="*/ 3014268 h 3604449"/>
              <a:gd name="connsiteX46" fmla="*/ 2360570 w 3207862"/>
              <a:gd name="connsiteY46" fmla="*/ 2911909 h 3604449"/>
              <a:gd name="connsiteX47" fmla="*/ 1746291 w 3207862"/>
              <a:gd name="connsiteY47" fmla="*/ 2924443 h 3604449"/>
              <a:gd name="connsiteX48" fmla="*/ 1122018 w 3207862"/>
              <a:gd name="connsiteY48" fmla="*/ 3062910 h 3604449"/>
              <a:gd name="connsiteX49" fmla="*/ 863593 w 3207862"/>
              <a:gd name="connsiteY49" fmla="*/ 3318868 h 3604449"/>
              <a:gd name="connsiteX50" fmla="*/ 1170267 w 3207862"/>
              <a:gd name="connsiteY50" fmla="*/ 3505830 h 3604449"/>
              <a:gd name="connsiteX51" fmla="*/ 1640384 w 3207862"/>
              <a:gd name="connsiteY51" fmla="*/ 3575608 h 3604449"/>
              <a:gd name="connsiteX52" fmla="*/ 2064805 w 3207862"/>
              <a:gd name="connsiteY52" fmla="*/ 3604449 h 3604449"/>
              <a:gd name="connsiteX0" fmla="*/ 0 w 3207862"/>
              <a:gd name="connsiteY0" fmla="*/ 352589 h 3596034"/>
              <a:gd name="connsiteX1" fmla="*/ 421590 w 3207862"/>
              <a:gd name="connsiteY1" fmla="*/ 606043 h 3596034"/>
              <a:gd name="connsiteX2" fmla="*/ 987847 w 3207862"/>
              <a:gd name="connsiteY2" fmla="*/ 711764 h 3596034"/>
              <a:gd name="connsiteX3" fmla="*/ 2411887 w 3207862"/>
              <a:gd name="connsiteY3" fmla="*/ 737420 h 3596034"/>
              <a:gd name="connsiteX4" fmla="*/ 3002418 w 3207862"/>
              <a:gd name="connsiteY4" fmla="*/ 609407 h 3596034"/>
              <a:gd name="connsiteX5" fmla="*/ 3143020 w 3207862"/>
              <a:gd name="connsiteY5" fmla="*/ 403504 h 3596034"/>
              <a:gd name="connsiteX6" fmla="*/ 2781027 w 3207862"/>
              <a:gd name="connsiteY6" fmla="*/ 148119 h 3596034"/>
              <a:gd name="connsiteX7" fmla="*/ 2065499 w 3207862"/>
              <a:gd name="connsiteY7" fmla="*/ 6242 h 3596034"/>
              <a:gd name="connsiteX8" fmla="*/ 1052123 w 3207862"/>
              <a:gd name="connsiteY8" fmla="*/ 58023 h 3596034"/>
              <a:gd name="connsiteX9" fmla="*/ 320989 w 3207862"/>
              <a:gd name="connsiteY9" fmla="*/ 346240 h 3596034"/>
              <a:gd name="connsiteX10" fmla="*/ 115463 w 3207862"/>
              <a:gd name="connsiteY10" fmla="*/ 698936 h 3596034"/>
              <a:gd name="connsiteX11" fmla="*/ 262675 w 3207862"/>
              <a:gd name="connsiteY11" fmla="*/ 1000322 h 3596034"/>
              <a:gd name="connsiteX12" fmla="*/ 751466 w 3207862"/>
              <a:gd name="connsiteY12" fmla="*/ 1193553 h 3596034"/>
              <a:gd name="connsiteX13" fmla="*/ 1398381 w 3207862"/>
              <a:gd name="connsiteY13" fmla="*/ 1301838 h 3596034"/>
              <a:gd name="connsiteX14" fmla="*/ 2411887 w 3207862"/>
              <a:gd name="connsiteY14" fmla="*/ 1314665 h 3596034"/>
              <a:gd name="connsiteX15" fmla="*/ 2968725 w 3207862"/>
              <a:gd name="connsiteY15" fmla="*/ 1193132 h 3596034"/>
              <a:gd name="connsiteX16" fmla="*/ 3181638 w 3207862"/>
              <a:gd name="connsiteY16" fmla="*/ 1058112 h 3596034"/>
              <a:gd name="connsiteX17" fmla="*/ 3155979 w 3207862"/>
              <a:gd name="connsiteY17" fmla="*/ 878524 h 3596034"/>
              <a:gd name="connsiteX18" fmla="*/ 2745445 w 3207862"/>
              <a:gd name="connsiteY18" fmla="*/ 660453 h 3596034"/>
              <a:gd name="connsiteX19" fmla="*/ 1898719 w 3207862"/>
              <a:gd name="connsiteY19" fmla="*/ 545004 h 3596034"/>
              <a:gd name="connsiteX20" fmla="*/ 923702 w 3207862"/>
              <a:gd name="connsiteY20" fmla="*/ 673281 h 3596034"/>
              <a:gd name="connsiteX21" fmla="*/ 359217 w 3207862"/>
              <a:gd name="connsiteY21" fmla="*/ 993973 h 3596034"/>
              <a:gd name="connsiteX22" fmla="*/ 166780 w 3207862"/>
              <a:gd name="connsiteY22" fmla="*/ 1327493 h 3596034"/>
              <a:gd name="connsiteX23" fmla="*/ 307901 w 3207862"/>
              <a:gd name="connsiteY23" fmla="*/ 1661013 h 3596034"/>
              <a:gd name="connsiteX24" fmla="*/ 821068 w 3207862"/>
              <a:gd name="connsiteY24" fmla="*/ 1930394 h 3596034"/>
              <a:gd name="connsiteX25" fmla="*/ 1706282 w 3207862"/>
              <a:gd name="connsiteY25" fmla="*/ 2007360 h 3596034"/>
              <a:gd name="connsiteX26" fmla="*/ 2514520 w 3207862"/>
              <a:gd name="connsiteY26" fmla="*/ 1950449 h 3596034"/>
              <a:gd name="connsiteX27" fmla="*/ 2976371 w 3207862"/>
              <a:gd name="connsiteY27" fmla="*/ 1802117 h 3596034"/>
              <a:gd name="connsiteX28" fmla="*/ 3027687 w 3207862"/>
              <a:gd name="connsiteY28" fmla="*/ 1622530 h 3596034"/>
              <a:gd name="connsiteX29" fmla="*/ 2617154 w 3207862"/>
              <a:gd name="connsiteY29" fmla="*/ 1404459 h 3596034"/>
              <a:gd name="connsiteX30" fmla="*/ 1565161 w 3207862"/>
              <a:gd name="connsiteY30" fmla="*/ 1289010 h 3596034"/>
              <a:gd name="connsiteX31" fmla="*/ 647810 w 3207862"/>
              <a:gd name="connsiteY31" fmla="*/ 1481294 h 3596034"/>
              <a:gd name="connsiteX32" fmla="*/ 295072 w 3207862"/>
              <a:gd name="connsiteY32" fmla="*/ 1853428 h 3596034"/>
              <a:gd name="connsiteX33" fmla="*/ 417143 w 3207862"/>
              <a:gd name="connsiteY33" fmla="*/ 2186684 h 3596034"/>
              <a:gd name="connsiteX34" fmla="*/ 1141798 w 3207862"/>
              <a:gd name="connsiteY34" fmla="*/ 2507640 h 3596034"/>
              <a:gd name="connsiteX35" fmla="*/ 1969877 w 3207862"/>
              <a:gd name="connsiteY35" fmla="*/ 2604177 h 3596034"/>
              <a:gd name="connsiteX36" fmla="*/ 2680911 w 3207862"/>
              <a:gd name="connsiteY36" fmla="*/ 2500895 h 3596034"/>
              <a:gd name="connsiteX37" fmla="*/ 2796762 w 3207862"/>
              <a:gd name="connsiteY37" fmla="*/ 2302397 h 3596034"/>
              <a:gd name="connsiteX38" fmla="*/ 2341132 w 3207862"/>
              <a:gd name="connsiteY38" fmla="*/ 2148728 h 3596034"/>
              <a:gd name="connsiteX39" fmla="*/ 1449698 w 3207862"/>
              <a:gd name="connsiteY39" fmla="*/ 2161161 h 3596034"/>
              <a:gd name="connsiteX40" fmla="*/ 750831 w 3207862"/>
              <a:gd name="connsiteY40" fmla="*/ 2385974 h 3596034"/>
              <a:gd name="connsiteX41" fmla="*/ 498486 w 3207862"/>
              <a:gd name="connsiteY41" fmla="*/ 2764327 h 3596034"/>
              <a:gd name="connsiteX42" fmla="*/ 776761 w 3207862"/>
              <a:gd name="connsiteY42" fmla="*/ 3055976 h 3596034"/>
              <a:gd name="connsiteX43" fmla="*/ 1597832 w 3207862"/>
              <a:gd name="connsiteY43" fmla="*/ 3212620 h 3596034"/>
              <a:gd name="connsiteX44" fmla="*/ 2352795 w 3207862"/>
              <a:gd name="connsiteY44" fmla="*/ 3155768 h 3596034"/>
              <a:gd name="connsiteX45" fmla="*/ 2617542 w 3207862"/>
              <a:gd name="connsiteY45" fmla="*/ 3014268 h 3596034"/>
              <a:gd name="connsiteX46" fmla="*/ 2360570 w 3207862"/>
              <a:gd name="connsiteY46" fmla="*/ 2911909 h 3596034"/>
              <a:gd name="connsiteX47" fmla="*/ 1746291 w 3207862"/>
              <a:gd name="connsiteY47" fmla="*/ 2924443 h 3596034"/>
              <a:gd name="connsiteX48" fmla="*/ 1122018 w 3207862"/>
              <a:gd name="connsiteY48" fmla="*/ 3062910 h 3596034"/>
              <a:gd name="connsiteX49" fmla="*/ 863593 w 3207862"/>
              <a:gd name="connsiteY49" fmla="*/ 3318868 h 3596034"/>
              <a:gd name="connsiteX50" fmla="*/ 1170267 w 3207862"/>
              <a:gd name="connsiteY50" fmla="*/ 3505830 h 3596034"/>
              <a:gd name="connsiteX51" fmla="*/ 1640384 w 3207862"/>
              <a:gd name="connsiteY51" fmla="*/ 3575608 h 3596034"/>
              <a:gd name="connsiteX52" fmla="*/ 1969909 w 3207862"/>
              <a:gd name="connsiteY52" fmla="*/ 3596034 h 3596034"/>
              <a:gd name="connsiteX0" fmla="*/ 0 w 3207862"/>
              <a:gd name="connsiteY0" fmla="*/ 352589 h 3578446"/>
              <a:gd name="connsiteX1" fmla="*/ 421590 w 3207862"/>
              <a:gd name="connsiteY1" fmla="*/ 606043 h 3578446"/>
              <a:gd name="connsiteX2" fmla="*/ 987847 w 3207862"/>
              <a:gd name="connsiteY2" fmla="*/ 711764 h 3578446"/>
              <a:gd name="connsiteX3" fmla="*/ 2411887 w 3207862"/>
              <a:gd name="connsiteY3" fmla="*/ 737420 h 3578446"/>
              <a:gd name="connsiteX4" fmla="*/ 3002418 w 3207862"/>
              <a:gd name="connsiteY4" fmla="*/ 609407 h 3578446"/>
              <a:gd name="connsiteX5" fmla="*/ 3143020 w 3207862"/>
              <a:gd name="connsiteY5" fmla="*/ 403504 h 3578446"/>
              <a:gd name="connsiteX6" fmla="*/ 2781027 w 3207862"/>
              <a:gd name="connsiteY6" fmla="*/ 148119 h 3578446"/>
              <a:gd name="connsiteX7" fmla="*/ 2065499 w 3207862"/>
              <a:gd name="connsiteY7" fmla="*/ 6242 h 3578446"/>
              <a:gd name="connsiteX8" fmla="*/ 1052123 w 3207862"/>
              <a:gd name="connsiteY8" fmla="*/ 58023 h 3578446"/>
              <a:gd name="connsiteX9" fmla="*/ 320989 w 3207862"/>
              <a:gd name="connsiteY9" fmla="*/ 346240 h 3578446"/>
              <a:gd name="connsiteX10" fmla="*/ 115463 w 3207862"/>
              <a:gd name="connsiteY10" fmla="*/ 698936 h 3578446"/>
              <a:gd name="connsiteX11" fmla="*/ 262675 w 3207862"/>
              <a:gd name="connsiteY11" fmla="*/ 1000322 h 3578446"/>
              <a:gd name="connsiteX12" fmla="*/ 751466 w 3207862"/>
              <a:gd name="connsiteY12" fmla="*/ 1193553 h 3578446"/>
              <a:gd name="connsiteX13" fmla="*/ 1398381 w 3207862"/>
              <a:gd name="connsiteY13" fmla="*/ 1301838 h 3578446"/>
              <a:gd name="connsiteX14" fmla="*/ 2411887 w 3207862"/>
              <a:gd name="connsiteY14" fmla="*/ 1314665 h 3578446"/>
              <a:gd name="connsiteX15" fmla="*/ 2968725 w 3207862"/>
              <a:gd name="connsiteY15" fmla="*/ 1193132 h 3578446"/>
              <a:gd name="connsiteX16" fmla="*/ 3181638 w 3207862"/>
              <a:gd name="connsiteY16" fmla="*/ 1058112 h 3578446"/>
              <a:gd name="connsiteX17" fmla="*/ 3155979 w 3207862"/>
              <a:gd name="connsiteY17" fmla="*/ 878524 h 3578446"/>
              <a:gd name="connsiteX18" fmla="*/ 2745445 w 3207862"/>
              <a:gd name="connsiteY18" fmla="*/ 660453 h 3578446"/>
              <a:gd name="connsiteX19" fmla="*/ 1898719 w 3207862"/>
              <a:gd name="connsiteY19" fmla="*/ 545004 h 3578446"/>
              <a:gd name="connsiteX20" fmla="*/ 923702 w 3207862"/>
              <a:gd name="connsiteY20" fmla="*/ 673281 h 3578446"/>
              <a:gd name="connsiteX21" fmla="*/ 359217 w 3207862"/>
              <a:gd name="connsiteY21" fmla="*/ 993973 h 3578446"/>
              <a:gd name="connsiteX22" fmla="*/ 166780 w 3207862"/>
              <a:gd name="connsiteY22" fmla="*/ 1327493 h 3578446"/>
              <a:gd name="connsiteX23" fmla="*/ 307901 w 3207862"/>
              <a:gd name="connsiteY23" fmla="*/ 1661013 h 3578446"/>
              <a:gd name="connsiteX24" fmla="*/ 821068 w 3207862"/>
              <a:gd name="connsiteY24" fmla="*/ 1930394 h 3578446"/>
              <a:gd name="connsiteX25" fmla="*/ 1706282 w 3207862"/>
              <a:gd name="connsiteY25" fmla="*/ 2007360 h 3578446"/>
              <a:gd name="connsiteX26" fmla="*/ 2514520 w 3207862"/>
              <a:gd name="connsiteY26" fmla="*/ 1950449 h 3578446"/>
              <a:gd name="connsiteX27" fmla="*/ 2976371 w 3207862"/>
              <a:gd name="connsiteY27" fmla="*/ 1802117 h 3578446"/>
              <a:gd name="connsiteX28" fmla="*/ 3027687 w 3207862"/>
              <a:gd name="connsiteY28" fmla="*/ 1622530 h 3578446"/>
              <a:gd name="connsiteX29" fmla="*/ 2617154 w 3207862"/>
              <a:gd name="connsiteY29" fmla="*/ 1404459 h 3578446"/>
              <a:gd name="connsiteX30" fmla="*/ 1565161 w 3207862"/>
              <a:gd name="connsiteY30" fmla="*/ 1289010 h 3578446"/>
              <a:gd name="connsiteX31" fmla="*/ 647810 w 3207862"/>
              <a:gd name="connsiteY31" fmla="*/ 1481294 h 3578446"/>
              <a:gd name="connsiteX32" fmla="*/ 295072 w 3207862"/>
              <a:gd name="connsiteY32" fmla="*/ 1853428 h 3578446"/>
              <a:gd name="connsiteX33" fmla="*/ 417143 w 3207862"/>
              <a:gd name="connsiteY33" fmla="*/ 2186684 h 3578446"/>
              <a:gd name="connsiteX34" fmla="*/ 1141798 w 3207862"/>
              <a:gd name="connsiteY34" fmla="*/ 2507640 h 3578446"/>
              <a:gd name="connsiteX35" fmla="*/ 1969877 w 3207862"/>
              <a:gd name="connsiteY35" fmla="*/ 2604177 h 3578446"/>
              <a:gd name="connsiteX36" fmla="*/ 2680911 w 3207862"/>
              <a:gd name="connsiteY36" fmla="*/ 2500895 h 3578446"/>
              <a:gd name="connsiteX37" fmla="*/ 2796762 w 3207862"/>
              <a:gd name="connsiteY37" fmla="*/ 2302397 h 3578446"/>
              <a:gd name="connsiteX38" fmla="*/ 2341132 w 3207862"/>
              <a:gd name="connsiteY38" fmla="*/ 2148728 h 3578446"/>
              <a:gd name="connsiteX39" fmla="*/ 1449698 w 3207862"/>
              <a:gd name="connsiteY39" fmla="*/ 2161161 h 3578446"/>
              <a:gd name="connsiteX40" fmla="*/ 750831 w 3207862"/>
              <a:gd name="connsiteY40" fmla="*/ 2385974 h 3578446"/>
              <a:gd name="connsiteX41" fmla="*/ 498486 w 3207862"/>
              <a:gd name="connsiteY41" fmla="*/ 2764327 h 3578446"/>
              <a:gd name="connsiteX42" fmla="*/ 776761 w 3207862"/>
              <a:gd name="connsiteY42" fmla="*/ 3055976 h 3578446"/>
              <a:gd name="connsiteX43" fmla="*/ 1597832 w 3207862"/>
              <a:gd name="connsiteY43" fmla="*/ 3212620 h 3578446"/>
              <a:gd name="connsiteX44" fmla="*/ 2352795 w 3207862"/>
              <a:gd name="connsiteY44" fmla="*/ 3155768 h 3578446"/>
              <a:gd name="connsiteX45" fmla="*/ 2617542 w 3207862"/>
              <a:gd name="connsiteY45" fmla="*/ 3014268 h 3578446"/>
              <a:gd name="connsiteX46" fmla="*/ 2360570 w 3207862"/>
              <a:gd name="connsiteY46" fmla="*/ 2911909 h 3578446"/>
              <a:gd name="connsiteX47" fmla="*/ 1746291 w 3207862"/>
              <a:gd name="connsiteY47" fmla="*/ 2924443 h 3578446"/>
              <a:gd name="connsiteX48" fmla="*/ 1122018 w 3207862"/>
              <a:gd name="connsiteY48" fmla="*/ 3062910 h 3578446"/>
              <a:gd name="connsiteX49" fmla="*/ 863593 w 3207862"/>
              <a:gd name="connsiteY49" fmla="*/ 3318868 h 3578446"/>
              <a:gd name="connsiteX50" fmla="*/ 1170267 w 3207862"/>
              <a:gd name="connsiteY50" fmla="*/ 3505830 h 3578446"/>
              <a:gd name="connsiteX51" fmla="*/ 1640384 w 3207862"/>
              <a:gd name="connsiteY51" fmla="*/ 3575608 h 3578446"/>
              <a:gd name="connsiteX52" fmla="*/ 1979399 w 3207862"/>
              <a:gd name="connsiteY52" fmla="*/ 3553956 h 3578446"/>
              <a:gd name="connsiteX0" fmla="*/ 0 w 3207862"/>
              <a:gd name="connsiteY0" fmla="*/ 352589 h 3578446"/>
              <a:gd name="connsiteX1" fmla="*/ 421590 w 3207862"/>
              <a:gd name="connsiteY1" fmla="*/ 606043 h 3578446"/>
              <a:gd name="connsiteX2" fmla="*/ 987847 w 3207862"/>
              <a:gd name="connsiteY2" fmla="*/ 711764 h 3578446"/>
              <a:gd name="connsiteX3" fmla="*/ 2411887 w 3207862"/>
              <a:gd name="connsiteY3" fmla="*/ 737420 h 3578446"/>
              <a:gd name="connsiteX4" fmla="*/ 3002418 w 3207862"/>
              <a:gd name="connsiteY4" fmla="*/ 609407 h 3578446"/>
              <a:gd name="connsiteX5" fmla="*/ 3143020 w 3207862"/>
              <a:gd name="connsiteY5" fmla="*/ 403504 h 3578446"/>
              <a:gd name="connsiteX6" fmla="*/ 2781027 w 3207862"/>
              <a:gd name="connsiteY6" fmla="*/ 148119 h 3578446"/>
              <a:gd name="connsiteX7" fmla="*/ 2065499 w 3207862"/>
              <a:gd name="connsiteY7" fmla="*/ 6242 h 3578446"/>
              <a:gd name="connsiteX8" fmla="*/ 1052123 w 3207862"/>
              <a:gd name="connsiteY8" fmla="*/ 58023 h 3578446"/>
              <a:gd name="connsiteX9" fmla="*/ 320989 w 3207862"/>
              <a:gd name="connsiteY9" fmla="*/ 346240 h 3578446"/>
              <a:gd name="connsiteX10" fmla="*/ 115463 w 3207862"/>
              <a:gd name="connsiteY10" fmla="*/ 698936 h 3578446"/>
              <a:gd name="connsiteX11" fmla="*/ 262675 w 3207862"/>
              <a:gd name="connsiteY11" fmla="*/ 1000322 h 3578446"/>
              <a:gd name="connsiteX12" fmla="*/ 751466 w 3207862"/>
              <a:gd name="connsiteY12" fmla="*/ 1193553 h 3578446"/>
              <a:gd name="connsiteX13" fmla="*/ 1398381 w 3207862"/>
              <a:gd name="connsiteY13" fmla="*/ 1301838 h 3578446"/>
              <a:gd name="connsiteX14" fmla="*/ 2411887 w 3207862"/>
              <a:gd name="connsiteY14" fmla="*/ 1314665 h 3578446"/>
              <a:gd name="connsiteX15" fmla="*/ 2968725 w 3207862"/>
              <a:gd name="connsiteY15" fmla="*/ 1193132 h 3578446"/>
              <a:gd name="connsiteX16" fmla="*/ 3181638 w 3207862"/>
              <a:gd name="connsiteY16" fmla="*/ 1058112 h 3578446"/>
              <a:gd name="connsiteX17" fmla="*/ 3155979 w 3207862"/>
              <a:gd name="connsiteY17" fmla="*/ 878524 h 3578446"/>
              <a:gd name="connsiteX18" fmla="*/ 2745445 w 3207862"/>
              <a:gd name="connsiteY18" fmla="*/ 660453 h 3578446"/>
              <a:gd name="connsiteX19" fmla="*/ 1898719 w 3207862"/>
              <a:gd name="connsiteY19" fmla="*/ 545004 h 3578446"/>
              <a:gd name="connsiteX20" fmla="*/ 923702 w 3207862"/>
              <a:gd name="connsiteY20" fmla="*/ 673281 h 3578446"/>
              <a:gd name="connsiteX21" fmla="*/ 359217 w 3207862"/>
              <a:gd name="connsiteY21" fmla="*/ 993973 h 3578446"/>
              <a:gd name="connsiteX22" fmla="*/ 166780 w 3207862"/>
              <a:gd name="connsiteY22" fmla="*/ 1327493 h 3578446"/>
              <a:gd name="connsiteX23" fmla="*/ 307901 w 3207862"/>
              <a:gd name="connsiteY23" fmla="*/ 1661013 h 3578446"/>
              <a:gd name="connsiteX24" fmla="*/ 821068 w 3207862"/>
              <a:gd name="connsiteY24" fmla="*/ 1930394 h 3578446"/>
              <a:gd name="connsiteX25" fmla="*/ 1706282 w 3207862"/>
              <a:gd name="connsiteY25" fmla="*/ 2007360 h 3578446"/>
              <a:gd name="connsiteX26" fmla="*/ 2514520 w 3207862"/>
              <a:gd name="connsiteY26" fmla="*/ 1950449 h 3578446"/>
              <a:gd name="connsiteX27" fmla="*/ 2976371 w 3207862"/>
              <a:gd name="connsiteY27" fmla="*/ 1802117 h 3578446"/>
              <a:gd name="connsiteX28" fmla="*/ 3027687 w 3207862"/>
              <a:gd name="connsiteY28" fmla="*/ 1622530 h 3578446"/>
              <a:gd name="connsiteX29" fmla="*/ 2617154 w 3207862"/>
              <a:gd name="connsiteY29" fmla="*/ 1404459 h 3578446"/>
              <a:gd name="connsiteX30" fmla="*/ 1565161 w 3207862"/>
              <a:gd name="connsiteY30" fmla="*/ 1289010 h 3578446"/>
              <a:gd name="connsiteX31" fmla="*/ 647810 w 3207862"/>
              <a:gd name="connsiteY31" fmla="*/ 1481294 h 3578446"/>
              <a:gd name="connsiteX32" fmla="*/ 295072 w 3207862"/>
              <a:gd name="connsiteY32" fmla="*/ 1853428 h 3578446"/>
              <a:gd name="connsiteX33" fmla="*/ 417143 w 3207862"/>
              <a:gd name="connsiteY33" fmla="*/ 2186684 h 3578446"/>
              <a:gd name="connsiteX34" fmla="*/ 1141798 w 3207862"/>
              <a:gd name="connsiteY34" fmla="*/ 2507640 h 3578446"/>
              <a:gd name="connsiteX35" fmla="*/ 1969877 w 3207862"/>
              <a:gd name="connsiteY35" fmla="*/ 2604177 h 3578446"/>
              <a:gd name="connsiteX36" fmla="*/ 2680911 w 3207862"/>
              <a:gd name="connsiteY36" fmla="*/ 2500895 h 3578446"/>
              <a:gd name="connsiteX37" fmla="*/ 2796762 w 3207862"/>
              <a:gd name="connsiteY37" fmla="*/ 2302397 h 3578446"/>
              <a:gd name="connsiteX38" fmla="*/ 2341132 w 3207862"/>
              <a:gd name="connsiteY38" fmla="*/ 2148728 h 3578446"/>
              <a:gd name="connsiteX39" fmla="*/ 1449698 w 3207862"/>
              <a:gd name="connsiteY39" fmla="*/ 2161161 h 3578446"/>
              <a:gd name="connsiteX40" fmla="*/ 750831 w 3207862"/>
              <a:gd name="connsiteY40" fmla="*/ 2385974 h 3578446"/>
              <a:gd name="connsiteX41" fmla="*/ 498486 w 3207862"/>
              <a:gd name="connsiteY41" fmla="*/ 2764327 h 3578446"/>
              <a:gd name="connsiteX42" fmla="*/ 776761 w 3207862"/>
              <a:gd name="connsiteY42" fmla="*/ 3055976 h 3578446"/>
              <a:gd name="connsiteX43" fmla="*/ 1597832 w 3207862"/>
              <a:gd name="connsiteY43" fmla="*/ 3212620 h 3578446"/>
              <a:gd name="connsiteX44" fmla="*/ 2352795 w 3207862"/>
              <a:gd name="connsiteY44" fmla="*/ 3155768 h 3578446"/>
              <a:gd name="connsiteX45" fmla="*/ 2617542 w 3207862"/>
              <a:gd name="connsiteY45" fmla="*/ 3014268 h 3578446"/>
              <a:gd name="connsiteX46" fmla="*/ 2360570 w 3207862"/>
              <a:gd name="connsiteY46" fmla="*/ 2911909 h 3578446"/>
              <a:gd name="connsiteX47" fmla="*/ 1746291 w 3207862"/>
              <a:gd name="connsiteY47" fmla="*/ 2924443 h 3578446"/>
              <a:gd name="connsiteX48" fmla="*/ 1122018 w 3207862"/>
              <a:gd name="connsiteY48" fmla="*/ 3062910 h 3578446"/>
              <a:gd name="connsiteX49" fmla="*/ 892062 w 3207862"/>
              <a:gd name="connsiteY49" fmla="*/ 3293622 h 3578446"/>
              <a:gd name="connsiteX50" fmla="*/ 1170267 w 3207862"/>
              <a:gd name="connsiteY50" fmla="*/ 3505830 h 3578446"/>
              <a:gd name="connsiteX51" fmla="*/ 1640384 w 3207862"/>
              <a:gd name="connsiteY51" fmla="*/ 3575608 h 3578446"/>
              <a:gd name="connsiteX52" fmla="*/ 1979399 w 3207862"/>
              <a:gd name="connsiteY52" fmla="*/ 3553956 h 3578446"/>
              <a:gd name="connsiteX0" fmla="*/ 0 w 3207862"/>
              <a:gd name="connsiteY0" fmla="*/ 352589 h 3578446"/>
              <a:gd name="connsiteX1" fmla="*/ 421590 w 3207862"/>
              <a:gd name="connsiteY1" fmla="*/ 606043 h 3578446"/>
              <a:gd name="connsiteX2" fmla="*/ 987847 w 3207862"/>
              <a:gd name="connsiteY2" fmla="*/ 711764 h 3578446"/>
              <a:gd name="connsiteX3" fmla="*/ 2411887 w 3207862"/>
              <a:gd name="connsiteY3" fmla="*/ 737420 h 3578446"/>
              <a:gd name="connsiteX4" fmla="*/ 3002418 w 3207862"/>
              <a:gd name="connsiteY4" fmla="*/ 609407 h 3578446"/>
              <a:gd name="connsiteX5" fmla="*/ 3143020 w 3207862"/>
              <a:gd name="connsiteY5" fmla="*/ 403504 h 3578446"/>
              <a:gd name="connsiteX6" fmla="*/ 2781027 w 3207862"/>
              <a:gd name="connsiteY6" fmla="*/ 148119 h 3578446"/>
              <a:gd name="connsiteX7" fmla="*/ 2065499 w 3207862"/>
              <a:gd name="connsiteY7" fmla="*/ 6242 h 3578446"/>
              <a:gd name="connsiteX8" fmla="*/ 1052123 w 3207862"/>
              <a:gd name="connsiteY8" fmla="*/ 58023 h 3578446"/>
              <a:gd name="connsiteX9" fmla="*/ 320989 w 3207862"/>
              <a:gd name="connsiteY9" fmla="*/ 346240 h 3578446"/>
              <a:gd name="connsiteX10" fmla="*/ 115463 w 3207862"/>
              <a:gd name="connsiteY10" fmla="*/ 698936 h 3578446"/>
              <a:gd name="connsiteX11" fmla="*/ 262675 w 3207862"/>
              <a:gd name="connsiteY11" fmla="*/ 1000322 h 3578446"/>
              <a:gd name="connsiteX12" fmla="*/ 751466 w 3207862"/>
              <a:gd name="connsiteY12" fmla="*/ 1193553 h 3578446"/>
              <a:gd name="connsiteX13" fmla="*/ 1398381 w 3207862"/>
              <a:gd name="connsiteY13" fmla="*/ 1301838 h 3578446"/>
              <a:gd name="connsiteX14" fmla="*/ 2411887 w 3207862"/>
              <a:gd name="connsiteY14" fmla="*/ 1314665 h 3578446"/>
              <a:gd name="connsiteX15" fmla="*/ 2968725 w 3207862"/>
              <a:gd name="connsiteY15" fmla="*/ 1193132 h 3578446"/>
              <a:gd name="connsiteX16" fmla="*/ 3181638 w 3207862"/>
              <a:gd name="connsiteY16" fmla="*/ 1058112 h 3578446"/>
              <a:gd name="connsiteX17" fmla="*/ 3155979 w 3207862"/>
              <a:gd name="connsiteY17" fmla="*/ 878524 h 3578446"/>
              <a:gd name="connsiteX18" fmla="*/ 2745445 w 3207862"/>
              <a:gd name="connsiteY18" fmla="*/ 660453 h 3578446"/>
              <a:gd name="connsiteX19" fmla="*/ 1898719 w 3207862"/>
              <a:gd name="connsiteY19" fmla="*/ 545004 h 3578446"/>
              <a:gd name="connsiteX20" fmla="*/ 923702 w 3207862"/>
              <a:gd name="connsiteY20" fmla="*/ 673281 h 3578446"/>
              <a:gd name="connsiteX21" fmla="*/ 359217 w 3207862"/>
              <a:gd name="connsiteY21" fmla="*/ 993973 h 3578446"/>
              <a:gd name="connsiteX22" fmla="*/ 166780 w 3207862"/>
              <a:gd name="connsiteY22" fmla="*/ 1327493 h 3578446"/>
              <a:gd name="connsiteX23" fmla="*/ 307901 w 3207862"/>
              <a:gd name="connsiteY23" fmla="*/ 1661013 h 3578446"/>
              <a:gd name="connsiteX24" fmla="*/ 821068 w 3207862"/>
              <a:gd name="connsiteY24" fmla="*/ 1930394 h 3578446"/>
              <a:gd name="connsiteX25" fmla="*/ 1706282 w 3207862"/>
              <a:gd name="connsiteY25" fmla="*/ 2007360 h 3578446"/>
              <a:gd name="connsiteX26" fmla="*/ 2514520 w 3207862"/>
              <a:gd name="connsiteY26" fmla="*/ 1950449 h 3578446"/>
              <a:gd name="connsiteX27" fmla="*/ 2976371 w 3207862"/>
              <a:gd name="connsiteY27" fmla="*/ 1802117 h 3578446"/>
              <a:gd name="connsiteX28" fmla="*/ 3027687 w 3207862"/>
              <a:gd name="connsiteY28" fmla="*/ 1622530 h 3578446"/>
              <a:gd name="connsiteX29" fmla="*/ 2617154 w 3207862"/>
              <a:gd name="connsiteY29" fmla="*/ 1404459 h 3578446"/>
              <a:gd name="connsiteX30" fmla="*/ 1565161 w 3207862"/>
              <a:gd name="connsiteY30" fmla="*/ 1289010 h 3578446"/>
              <a:gd name="connsiteX31" fmla="*/ 647810 w 3207862"/>
              <a:gd name="connsiteY31" fmla="*/ 1481294 h 3578446"/>
              <a:gd name="connsiteX32" fmla="*/ 295072 w 3207862"/>
              <a:gd name="connsiteY32" fmla="*/ 1853428 h 3578446"/>
              <a:gd name="connsiteX33" fmla="*/ 417143 w 3207862"/>
              <a:gd name="connsiteY33" fmla="*/ 2186684 h 3578446"/>
              <a:gd name="connsiteX34" fmla="*/ 1141798 w 3207862"/>
              <a:gd name="connsiteY34" fmla="*/ 2507640 h 3578446"/>
              <a:gd name="connsiteX35" fmla="*/ 1969877 w 3207862"/>
              <a:gd name="connsiteY35" fmla="*/ 2604177 h 3578446"/>
              <a:gd name="connsiteX36" fmla="*/ 2680911 w 3207862"/>
              <a:gd name="connsiteY36" fmla="*/ 2500895 h 3578446"/>
              <a:gd name="connsiteX37" fmla="*/ 2796762 w 3207862"/>
              <a:gd name="connsiteY37" fmla="*/ 2302397 h 3578446"/>
              <a:gd name="connsiteX38" fmla="*/ 2341132 w 3207862"/>
              <a:gd name="connsiteY38" fmla="*/ 2148728 h 3578446"/>
              <a:gd name="connsiteX39" fmla="*/ 1449698 w 3207862"/>
              <a:gd name="connsiteY39" fmla="*/ 2161161 h 3578446"/>
              <a:gd name="connsiteX40" fmla="*/ 750831 w 3207862"/>
              <a:gd name="connsiteY40" fmla="*/ 2385974 h 3578446"/>
              <a:gd name="connsiteX41" fmla="*/ 498486 w 3207862"/>
              <a:gd name="connsiteY41" fmla="*/ 2764327 h 3578446"/>
              <a:gd name="connsiteX42" fmla="*/ 776761 w 3207862"/>
              <a:gd name="connsiteY42" fmla="*/ 3055976 h 3578446"/>
              <a:gd name="connsiteX43" fmla="*/ 1597832 w 3207862"/>
              <a:gd name="connsiteY43" fmla="*/ 3212620 h 3578446"/>
              <a:gd name="connsiteX44" fmla="*/ 2352795 w 3207862"/>
              <a:gd name="connsiteY44" fmla="*/ 3155768 h 3578446"/>
              <a:gd name="connsiteX45" fmla="*/ 2617542 w 3207862"/>
              <a:gd name="connsiteY45" fmla="*/ 3014268 h 3578446"/>
              <a:gd name="connsiteX46" fmla="*/ 2360570 w 3207862"/>
              <a:gd name="connsiteY46" fmla="*/ 2911909 h 3578446"/>
              <a:gd name="connsiteX47" fmla="*/ 1746291 w 3207862"/>
              <a:gd name="connsiteY47" fmla="*/ 2924443 h 3578446"/>
              <a:gd name="connsiteX48" fmla="*/ 1122018 w 3207862"/>
              <a:gd name="connsiteY48" fmla="*/ 3062910 h 3578446"/>
              <a:gd name="connsiteX49" fmla="*/ 892062 w 3207862"/>
              <a:gd name="connsiteY49" fmla="*/ 3293622 h 3578446"/>
              <a:gd name="connsiteX50" fmla="*/ 1065882 w 3207862"/>
              <a:gd name="connsiteY50" fmla="*/ 3472168 h 3578446"/>
              <a:gd name="connsiteX51" fmla="*/ 1640384 w 3207862"/>
              <a:gd name="connsiteY51" fmla="*/ 3575608 h 3578446"/>
              <a:gd name="connsiteX52" fmla="*/ 1979399 w 3207862"/>
              <a:gd name="connsiteY52" fmla="*/ 3553956 h 3578446"/>
              <a:gd name="connsiteX0" fmla="*/ 0 w 3207862"/>
              <a:gd name="connsiteY0" fmla="*/ 352589 h 3604450"/>
              <a:gd name="connsiteX1" fmla="*/ 421590 w 3207862"/>
              <a:gd name="connsiteY1" fmla="*/ 606043 h 3604450"/>
              <a:gd name="connsiteX2" fmla="*/ 987847 w 3207862"/>
              <a:gd name="connsiteY2" fmla="*/ 711764 h 3604450"/>
              <a:gd name="connsiteX3" fmla="*/ 2411887 w 3207862"/>
              <a:gd name="connsiteY3" fmla="*/ 737420 h 3604450"/>
              <a:gd name="connsiteX4" fmla="*/ 3002418 w 3207862"/>
              <a:gd name="connsiteY4" fmla="*/ 609407 h 3604450"/>
              <a:gd name="connsiteX5" fmla="*/ 3143020 w 3207862"/>
              <a:gd name="connsiteY5" fmla="*/ 403504 h 3604450"/>
              <a:gd name="connsiteX6" fmla="*/ 2781027 w 3207862"/>
              <a:gd name="connsiteY6" fmla="*/ 148119 h 3604450"/>
              <a:gd name="connsiteX7" fmla="*/ 2065499 w 3207862"/>
              <a:gd name="connsiteY7" fmla="*/ 6242 h 3604450"/>
              <a:gd name="connsiteX8" fmla="*/ 1052123 w 3207862"/>
              <a:gd name="connsiteY8" fmla="*/ 58023 h 3604450"/>
              <a:gd name="connsiteX9" fmla="*/ 320989 w 3207862"/>
              <a:gd name="connsiteY9" fmla="*/ 346240 h 3604450"/>
              <a:gd name="connsiteX10" fmla="*/ 115463 w 3207862"/>
              <a:gd name="connsiteY10" fmla="*/ 698936 h 3604450"/>
              <a:gd name="connsiteX11" fmla="*/ 262675 w 3207862"/>
              <a:gd name="connsiteY11" fmla="*/ 1000322 h 3604450"/>
              <a:gd name="connsiteX12" fmla="*/ 751466 w 3207862"/>
              <a:gd name="connsiteY12" fmla="*/ 1193553 h 3604450"/>
              <a:gd name="connsiteX13" fmla="*/ 1398381 w 3207862"/>
              <a:gd name="connsiteY13" fmla="*/ 1301838 h 3604450"/>
              <a:gd name="connsiteX14" fmla="*/ 2411887 w 3207862"/>
              <a:gd name="connsiteY14" fmla="*/ 1314665 h 3604450"/>
              <a:gd name="connsiteX15" fmla="*/ 2968725 w 3207862"/>
              <a:gd name="connsiteY15" fmla="*/ 1193132 h 3604450"/>
              <a:gd name="connsiteX16" fmla="*/ 3181638 w 3207862"/>
              <a:gd name="connsiteY16" fmla="*/ 1058112 h 3604450"/>
              <a:gd name="connsiteX17" fmla="*/ 3155979 w 3207862"/>
              <a:gd name="connsiteY17" fmla="*/ 878524 h 3604450"/>
              <a:gd name="connsiteX18" fmla="*/ 2745445 w 3207862"/>
              <a:gd name="connsiteY18" fmla="*/ 660453 h 3604450"/>
              <a:gd name="connsiteX19" fmla="*/ 1898719 w 3207862"/>
              <a:gd name="connsiteY19" fmla="*/ 545004 h 3604450"/>
              <a:gd name="connsiteX20" fmla="*/ 923702 w 3207862"/>
              <a:gd name="connsiteY20" fmla="*/ 673281 h 3604450"/>
              <a:gd name="connsiteX21" fmla="*/ 359217 w 3207862"/>
              <a:gd name="connsiteY21" fmla="*/ 993973 h 3604450"/>
              <a:gd name="connsiteX22" fmla="*/ 166780 w 3207862"/>
              <a:gd name="connsiteY22" fmla="*/ 1327493 h 3604450"/>
              <a:gd name="connsiteX23" fmla="*/ 307901 w 3207862"/>
              <a:gd name="connsiteY23" fmla="*/ 1661013 h 3604450"/>
              <a:gd name="connsiteX24" fmla="*/ 821068 w 3207862"/>
              <a:gd name="connsiteY24" fmla="*/ 1930394 h 3604450"/>
              <a:gd name="connsiteX25" fmla="*/ 1706282 w 3207862"/>
              <a:gd name="connsiteY25" fmla="*/ 2007360 h 3604450"/>
              <a:gd name="connsiteX26" fmla="*/ 2514520 w 3207862"/>
              <a:gd name="connsiteY26" fmla="*/ 1950449 h 3604450"/>
              <a:gd name="connsiteX27" fmla="*/ 2976371 w 3207862"/>
              <a:gd name="connsiteY27" fmla="*/ 1802117 h 3604450"/>
              <a:gd name="connsiteX28" fmla="*/ 3027687 w 3207862"/>
              <a:gd name="connsiteY28" fmla="*/ 1622530 h 3604450"/>
              <a:gd name="connsiteX29" fmla="*/ 2617154 w 3207862"/>
              <a:gd name="connsiteY29" fmla="*/ 1404459 h 3604450"/>
              <a:gd name="connsiteX30" fmla="*/ 1565161 w 3207862"/>
              <a:gd name="connsiteY30" fmla="*/ 1289010 h 3604450"/>
              <a:gd name="connsiteX31" fmla="*/ 647810 w 3207862"/>
              <a:gd name="connsiteY31" fmla="*/ 1481294 h 3604450"/>
              <a:gd name="connsiteX32" fmla="*/ 295072 w 3207862"/>
              <a:gd name="connsiteY32" fmla="*/ 1853428 h 3604450"/>
              <a:gd name="connsiteX33" fmla="*/ 417143 w 3207862"/>
              <a:gd name="connsiteY33" fmla="*/ 2186684 h 3604450"/>
              <a:gd name="connsiteX34" fmla="*/ 1141798 w 3207862"/>
              <a:gd name="connsiteY34" fmla="*/ 2507640 h 3604450"/>
              <a:gd name="connsiteX35" fmla="*/ 1969877 w 3207862"/>
              <a:gd name="connsiteY35" fmla="*/ 2604177 h 3604450"/>
              <a:gd name="connsiteX36" fmla="*/ 2680911 w 3207862"/>
              <a:gd name="connsiteY36" fmla="*/ 2500895 h 3604450"/>
              <a:gd name="connsiteX37" fmla="*/ 2796762 w 3207862"/>
              <a:gd name="connsiteY37" fmla="*/ 2302397 h 3604450"/>
              <a:gd name="connsiteX38" fmla="*/ 2341132 w 3207862"/>
              <a:gd name="connsiteY38" fmla="*/ 2148728 h 3604450"/>
              <a:gd name="connsiteX39" fmla="*/ 1449698 w 3207862"/>
              <a:gd name="connsiteY39" fmla="*/ 2161161 h 3604450"/>
              <a:gd name="connsiteX40" fmla="*/ 750831 w 3207862"/>
              <a:gd name="connsiteY40" fmla="*/ 2385974 h 3604450"/>
              <a:gd name="connsiteX41" fmla="*/ 498486 w 3207862"/>
              <a:gd name="connsiteY41" fmla="*/ 2764327 h 3604450"/>
              <a:gd name="connsiteX42" fmla="*/ 776761 w 3207862"/>
              <a:gd name="connsiteY42" fmla="*/ 3055976 h 3604450"/>
              <a:gd name="connsiteX43" fmla="*/ 1597832 w 3207862"/>
              <a:gd name="connsiteY43" fmla="*/ 3212620 h 3604450"/>
              <a:gd name="connsiteX44" fmla="*/ 2352795 w 3207862"/>
              <a:gd name="connsiteY44" fmla="*/ 3155768 h 3604450"/>
              <a:gd name="connsiteX45" fmla="*/ 2617542 w 3207862"/>
              <a:gd name="connsiteY45" fmla="*/ 3014268 h 3604450"/>
              <a:gd name="connsiteX46" fmla="*/ 2360570 w 3207862"/>
              <a:gd name="connsiteY46" fmla="*/ 2911909 h 3604450"/>
              <a:gd name="connsiteX47" fmla="*/ 1746291 w 3207862"/>
              <a:gd name="connsiteY47" fmla="*/ 2924443 h 3604450"/>
              <a:gd name="connsiteX48" fmla="*/ 1122018 w 3207862"/>
              <a:gd name="connsiteY48" fmla="*/ 3062910 h 3604450"/>
              <a:gd name="connsiteX49" fmla="*/ 892062 w 3207862"/>
              <a:gd name="connsiteY49" fmla="*/ 3293622 h 3604450"/>
              <a:gd name="connsiteX50" fmla="*/ 1065882 w 3207862"/>
              <a:gd name="connsiteY50" fmla="*/ 3472168 h 3604450"/>
              <a:gd name="connsiteX51" fmla="*/ 1640384 w 3207862"/>
              <a:gd name="connsiteY51" fmla="*/ 3575608 h 3604450"/>
              <a:gd name="connsiteX52" fmla="*/ 1950931 w 3207862"/>
              <a:gd name="connsiteY52" fmla="*/ 3604450 h 360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07862" h="3604450">
                <a:moveTo>
                  <a:pt x="0" y="352589"/>
                </a:moveTo>
                <a:cubicBezTo>
                  <a:pt x="122367" y="473210"/>
                  <a:pt x="256949" y="546181"/>
                  <a:pt x="421590" y="606043"/>
                </a:cubicBezTo>
                <a:cubicBezTo>
                  <a:pt x="586231" y="665905"/>
                  <a:pt x="656131" y="689868"/>
                  <a:pt x="987847" y="711764"/>
                </a:cubicBezTo>
                <a:cubicBezTo>
                  <a:pt x="1319563" y="733660"/>
                  <a:pt x="2076126" y="781219"/>
                  <a:pt x="2411887" y="737420"/>
                </a:cubicBezTo>
                <a:cubicBezTo>
                  <a:pt x="2747648" y="693621"/>
                  <a:pt x="2880563" y="665060"/>
                  <a:pt x="3002418" y="609407"/>
                </a:cubicBezTo>
                <a:cubicBezTo>
                  <a:pt x="3124273" y="553754"/>
                  <a:pt x="3179918" y="480385"/>
                  <a:pt x="3143020" y="403504"/>
                </a:cubicBezTo>
                <a:cubicBezTo>
                  <a:pt x="3106122" y="326623"/>
                  <a:pt x="2960614" y="214329"/>
                  <a:pt x="2781027" y="148119"/>
                </a:cubicBezTo>
                <a:cubicBezTo>
                  <a:pt x="2601440" y="81909"/>
                  <a:pt x="2353650" y="21258"/>
                  <a:pt x="2065499" y="6242"/>
                </a:cubicBezTo>
                <a:cubicBezTo>
                  <a:pt x="1777348" y="-8774"/>
                  <a:pt x="1342875" y="1357"/>
                  <a:pt x="1052123" y="58023"/>
                </a:cubicBezTo>
                <a:cubicBezTo>
                  <a:pt x="761371" y="114689"/>
                  <a:pt x="477099" y="239421"/>
                  <a:pt x="320989" y="346240"/>
                </a:cubicBezTo>
                <a:cubicBezTo>
                  <a:pt x="164879" y="453059"/>
                  <a:pt x="125182" y="589922"/>
                  <a:pt x="115463" y="698936"/>
                </a:cubicBezTo>
                <a:cubicBezTo>
                  <a:pt x="105744" y="807950"/>
                  <a:pt x="156675" y="917886"/>
                  <a:pt x="262675" y="1000322"/>
                </a:cubicBezTo>
                <a:cubicBezTo>
                  <a:pt x="368675" y="1082758"/>
                  <a:pt x="562182" y="1143300"/>
                  <a:pt x="751466" y="1193553"/>
                </a:cubicBezTo>
                <a:cubicBezTo>
                  <a:pt x="940750" y="1243806"/>
                  <a:pt x="1121644" y="1281653"/>
                  <a:pt x="1398381" y="1301838"/>
                </a:cubicBezTo>
                <a:cubicBezTo>
                  <a:pt x="1675118" y="1322023"/>
                  <a:pt x="2150163" y="1332783"/>
                  <a:pt x="2411887" y="1314665"/>
                </a:cubicBezTo>
                <a:cubicBezTo>
                  <a:pt x="2673611" y="1296547"/>
                  <a:pt x="2840433" y="1235891"/>
                  <a:pt x="2968725" y="1193132"/>
                </a:cubicBezTo>
                <a:cubicBezTo>
                  <a:pt x="3097017" y="1150373"/>
                  <a:pt x="3150429" y="1110547"/>
                  <a:pt x="3181638" y="1058112"/>
                </a:cubicBezTo>
                <a:cubicBezTo>
                  <a:pt x="3212847" y="1005677"/>
                  <a:pt x="3228678" y="944801"/>
                  <a:pt x="3155979" y="878524"/>
                </a:cubicBezTo>
                <a:cubicBezTo>
                  <a:pt x="3083280" y="812247"/>
                  <a:pt x="2954988" y="716040"/>
                  <a:pt x="2745445" y="660453"/>
                </a:cubicBezTo>
                <a:cubicBezTo>
                  <a:pt x="2535902" y="604866"/>
                  <a:pt x="2202343" y="542866"/>
                  <a:pt x="1898719" y="545004"/>
                </a:cubicBezTo>
                <a:cubicBezTo>
                  <a:pt x="1595095" y="547142"/>
                  <a:pt x="1180285" y="598453"/>
                  <a:pt x="923702" y="673281"/>
                </a:cubicBezTo>
                <a:cubicBezTo>
                  <a:pt x="667119" y="748109"/>
                  <a:pt x="485371" y="884938"/>
                  <a:pt x="359217" y="993973"/>
                </a:cubicBezTo>
                <a:cubicBezTo>
                  <a:pt x="233063" y="1103008"/>
                  <a:pt x="175333" y="1216320"/>
                  <a:pt x="166780" y="1327493"/>
                </a:cubicBezTo>
                <a:cubicBezTo>
                  <a:pt x="158227" y="1438666"/>
                  <a:pt x="198853" y="1560530"/>
                  <a:pt x="307901" y="1661013"/>
                </a:cubicBezTo>
                <a:cubicBezTo>
                  <a:pt x="416949" y="1761496"/>
                  <a:pt x="588005" y="1872670"/>
                  <a:pt x="821068" y="1930394"/>
                </a:cubicBezTo>
                <a:cubicBezTo>
                  <a:pt x="1054131" y="1988118"/>
                  <a:pt x="1424040" y="2004018"/>
                  <a:pt x="1706282" y="2007360"/>
                </a:cubicBezTo>
                <a:cubicBezTo>
                  <a:pt x="1988524" y="2010702"/>
                  <a:pt x="2302839" y="1984656"/>
                  <a:pt x="2514520" y="1950449"/>
                </a:cubicBezTo>
                <a:cubicBezTo>
                  <a:pt x="2726201" y="1916242"/>
                  <a:pt x="2890843" y="1856770"/>
                  <a:pt x="2976371" y="1802117"/>
                </a:cubicBezTo>
                <a:cubicBezTo>
                  <a:pt x="3061899" y="1747464"/>
                  <a:pt x="3087556" y="1688806"/>
                  <a:pt x="3027687" y="1622530"/>
                </a:cubicBezTo>
                <a:cubicBezTo>
                  <a:pt x="2967818" y="1556254"/>
                  <a:pt x="2853369" y="1466730"/>
                  <a:pt x="2617154" y="1404459"/>
                </a:cubicBezTo>
                <a:cubicBezTo>
                  <a:pt x="2380939" y="1342188"/>
                  <a:pt x="1893385" y="1276204"/>
                  <a:pt x="1565161" y="1289010"/>
                </a:cubicBezTo>
                <a:cubicBezTo>
                  <a:pt x="1236937" y="1301816"/>
                  <a:pt x="859491" y="1360483"/>
                  <a:pt x="647810" y="1481294"/>
                </a:cubicBezTo>
                <a:cubicBezTo>
                  <a:pt x="436129" y="1602105"/>
                  <a:pt x="333516" y="1735863"/>
                  <a:pt x="295072" y="1853428"/>
                </a:cubicBezTo>
                <a:cubicBezTo>
                  <a:pt x="256628" y="1970993"/>
                  <a:pt x="288981" y="2051730"/>
                  <a:pt x="417143" y="2186684"/>
                </a:cubicBezTo>
                <a:cubicBezTo>
                  <a:pt x="545305" y="2321638"/>
                  <a:pt x="883009" y="2438058"/>
                  <a:pt x="1141798" y="2507640"/>
                </a:cubicBezTo>
                <a:cubicBezTo>
                  <a:pt x="1400587" y="2577222"/>
                  <a:pt x="1713358" y="2605301"/>
                  <a:pt x="1969877" y="2604177"/>
                </a:cubicBezTo>
                <a:cubicBezTo>
                  <a:pt x="2226396" y="2603053"/>
                  <a:pt x="2543097" y="2551192"/>
                  <a:pt x="2680911" y="2500895"/>
                </a:cubicBezTo>
                <a:cubicBezTo>
                  <a:pt x="2818725" y="2450598"/>
                  <a:pt x="2853392" y="2361091"/>
                  <a:pt x="2796762" y="2302397"/>
                </a:cubicBezTo>
                <a:cubicBezTo>
                  <a:pt x="2740132" y="2243703"/>
                  <a:pt x="2565643" y="2172267"/>
                  <a:pt x="2341132" y="2148728"/>
                </a:cubicBezTo>
                <a:cubicBezTo>
                  <a:pt x="2116621" y="2125189"/>
                  <a:pt x="1714748" y="2121620"/>
                  <a:pt x="1449698" y="2161161"/>
                </a:cubicBezTo>
                <a:cubicBezTo>
                  <a:pt x="1184648" y="2200702"/>
                  <a:pt x="909366" y="2285446"/>
                  <a:pt x="750831" y="2385974"/>
                </a:cubicBezTo>
                <a:cubicBezTo>
                  <a:pt x="592296" y="2486502"/>
                  <a:pt x="494164" y="2652660"/>
                  <a:pt x="498486" y="2764327"/>
                </a:cubicBezTo>
                <a:cubicBezTo>
                  <a:pt x="502808" y="2875994"/>
                  <a:pt x="593537" y="2981261"/>
                  <a:pt x="776761" y="3055976"/>
                </a:cubicBezTo>
                <a:cubicBezTo>
                  <a:pt x="959985" y="3130691"/>
                  <a:pt x="1335160" y="3195988"/>
                  <a:pt x="1597832" y="3212620"/>
                </a:cubicBezTo>
                <a:cubicBezTo>
                  <a:pt x="1860504" y="3229252"/>
                  <a:pt x="2182843" y="3188827"/>
                  <a:pt x="2352795" y="3155768"/>
                </a:cubicBezTo>
                <a:cubicBezTo>
                  <a:pt x="2522747" y="3122709"/>
                  <a:pt x="2616246" y="3054911"/>
                  <a:pt x="2617542" y="3014268"/>
                </a:cubicBezTo>
                <a:cubicBezTo>
                  <a:pt x="2618838" y="2973625"/>
                  <a:pt x="2505779" y="2926880"/>
                  <a:pt x="2360570" y="2911909"/>
                </a:cubicBezTo>
                <a:cubicBezTo>
                  <a:pt x="2215362" y="2896938"/>
                  <a:pt x="1952716" y="2899276"/>
                  <a:pt x="1746291" y="2924443"/>
                </a:cubicBezTo>
                <a:cubicBezTo>
                  <a:pt x="1539866" y="2949610"/>
                  <a:pt x="1264390" y="3001380"/>
                  <a:pt x="1122018" y="3062910"/>
                </a:cubicBezTo>
                <a:cubicBezTo>
                  <a:pt x="979647" y="3124440"/>
                  <a:pt x="901418" y="3225412"/>
                  <a:pt x="892062" y="3293622"/>
                </a:cubicBezTo>
                <a:cubicBezTo>
                  <a:pt x="882706" y="3361832"/>
                  <a:pt x="941162" y="3425170"/>
                  <a:pt x="1065882" y="3472168"/>
                </a:cubicBezTo>
                <a:cubicBezTo>
                  <a:pt x="1190602" y="3519166"/>
                  <a:pt x="1391705" y="3562846"/>
                  <a:pt x="1640384" y="3575608"/>
                </a:cubicBezTo>
                <a:cubicBezTo>
                  <a:pt x="1889063" y="3588370"/>
                  <a:pt x="1950931" y="3604450"/>
                  <a:pt x="1950931" y="3604450"/>
                </a:cubicBezTo>
              </a:path>
            </a:pathLst>
          </a:custGeom>
          <a:ln w="12700" cmpd="sng">
            <a:solidFill>
              <a:srgbClr val="000000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13" idx="49"/>
          </p:cNvCxnSpPr>
          <p:nvPr/>
        </p:nvCxnSpPr>
        <p:spPr>
          <a:xfrm>
            <a:off x="2934464" y="5363110"/>
            <a:ext cx="3041821" cy="2544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23"/>
          </p:cNvCxnSpPr>
          <p:nvPr/>
        </p:nvCxnSpPr>
        <p:spPr>
          <a:xfrm>
            <a:off x="3982487" y="3402801"/>
            <a:ext cx="1533924" cy="7654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0"/>
          </p:cNvCxnSpPr>
          <p:nvPr/>
        </p:nvCxnSpPr>
        <p:spPr>
          <a:xfrm flipV="1">
            <a:off x="3834531" y="3314173"/>
            <a:ext cx="1530386" cy="12845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41"/>
          </p:cNvCxnSpPr>
          <p:nvPr/>
        </p:nvCxnSpPr>
        <p:spPr>
          <a:xfrm>
            <a:off x="3834531" y="4598713"/>
            <a:ext cx="1831916" cy="5489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" y="152384"/>
            <a:ext cx="9144000" cy="762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 pitchFamily="34" charset="0"/>
              </a:rPr>
              <a:t>Becoming Competent</a:t>
            </a:r>
          </a:p>
        </p:txBody>
      </p:sp>
    </p:spTree>
    <p:extLst>
      <p:ext uri="{BB962C8B-B14F-4D97-AF65-F5344CB8AC3E}">
        <p14:creationId xmlns:p14="http://schemas.microsoft.com/office/powerpoint/2010/main" val="6657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SECTIONS</a:t>
            </a:r>
            <a:endParaRPr lang="en-ZA" sz="4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0153" y="1612370"/>
            <a:ext cx="870725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1: Background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153" y="2440213"/>
            <a:ext cx="8763694" cy="15108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2: Development of an</a:t>
            </a:r>
          </a:p>
          <a:p>
            <a:pPr algn="l"/>
            <a:r>
              <a:rPr lang="en-ZA" sz="4000" b="1" dirty="0">
                <a:solidFill>
                  <a:srgbClr val="BFBFBF"/>
                </a:solidFill>
                <a:latin typeface="+mn-lt"/>
                <a:cs typeface="Franklin Gothic Medium"/>
              </a:rPr>
              <a:t> </a:t>
            </a:r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                  Urban Planning Professional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153" y="4673113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4: Collective Action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153" y="3838964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3: The Role of Institutions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0153" y="1245823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05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5" y="1840014"/>
            <a:ext cx="6858000" cy="31779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3550" y="729673"/>
            <a:ext cx="8656900" cy="605905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ZA" b="1" dirty="0" smtClean="0"/>
              <a:t>International and local literature and examples of improving, strengthening and deepening professional groups’ skills, values and behaviour, suggest that </a:t>
            </a:r>
            <a:r>
              <a:rPr lang="en-ZA" b="1" i="1" dirty="0" smtClean="0"/>
              <a:t>becoming and being a competent urban planning professional </a:t>
            </a:r>
            <a:r>
              <a:rPr lang="en-ZA" b="1" dirty="0" smtClean="0"/>
              <a:t>is a holistic social process that: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Starts with a quality academic qualification and entails a lifetime of continuous, formal and informal learning  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Flourishes in organisational environments that are supportive, enabling and innovative, yet clear as to what is ‘right’ and ‘wrong’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Requires integration between: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The various components of the profession, i.e. students, academics, practitioners and professional bodies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The organisations they work in (i.e. different spheres of, and sectors in government, and the private sector) and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The communities and society they serve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Is regulated by </a:t>
            </a:r>
            <a:r>
              <a:rPr lang="en-ZA" i="1" dirty="0" smtClean="0"/>
              <a:t>statutory</a:t>
            </a:r>
            <a:r>
              <a:rPr lang="en-ZA" dirty="0" smtClean="0"/>
              <a:t> professional bodies and nurtured and enhanced by </a:t>
            </a:r>
            <a:r>
              <a:rPr lang="en-ZA" i="1" dirty="0" smtClean="0"/>
              <a:t>voluntary</a:t>
            </a:r>
            <a:r>
              <a:rPr lang="en-ZA" dirty="0" smtClean="0"/>
              <a:t> professional bodies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dirty="0" smtClean="0"/>
              <a:t>Offers value to the professional over her/his lifetime, in the form of knowledge, skills, collegiality, status, the opportunity to </a:t>
            </a:r>
            <a:r>
              <a:rPr lang="en-ZA" i="1" dirty="0" smtClean="0"/>
              <a:t>‘give back to the profession’,</a:t>
            </a:r>
            <a:r>
              <a:rPr lang="en-ZA" dirty="0" smtClean="0"/>
              <a:t> and finally, to retire with a feeling of ‘</a:t>
            </a:r>
            <a:r>
              <a:rPr lang="en-ZA" i="1" dirty="0" smtClean="0"/>
              <a:t>a life well lived and a community and city well served’</a:t>
            </a:r>
            <a:r>
              <a:rPr lang="en-ZA" dirty="0" smtClean="0"/>
              <a:t>   </a:t>
            </a:r>
            <a:endParaRPr lang="en-Z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Role of Institutions</a:t>
            </a:r>
            <a:endParaRPr lang="en-ZA" sz="3800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45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898063"/>
              </p:ext>
            </p:extLst>
          </p:nvPr>
        </p:nvGraphicFramePr>
        <p:xfrm>
          <a:off x="260389" y="1313872"/>
          <a:ext cx="8640350" cy="47577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8439"/>
                <a:gridCol w="1234324"/>
                <a:gridCol w="760843"/>
                <a:gridCol w="760843"/>
                <a:gridCol w="760843"/>
                <a:gridCol w="760843"/>
                <a:gridCol w="760843"/>
                <a:gridCol w="760843"/>
                <a:gridCol w="760843"/>
                <a:gridCol w="760843"/>
                <a:gridCol w="760843"/>
              </a:tblGrid>
              <a:tr h="422425">
                <a:tc rowSpan="11">
                  <a:txBody>
                    <a:bodyPr/>
                    <a:lstStyle/>
                    <a:p>
                      <a:pPr algn="ctr"/>
                      <a:r>
                        <a:rPr lang="en-ZA" sz="2000" baseline="0" dirty="0" smtClean="0">
                          <a:latin typeface="Abadi MT Condensed Extra Bold"/>
                          <a:cs typeface="Abadi MT Condensed Extra Bold"/>
                        </a:rPr>
                        <a:t>Institution</a:t>
                      </a:r>
                      <a:endParaRPr lang="en-ZA" sz="20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 vert="vert270">
                    <a:solidFill>
                      <a:srgbClr val="A6A6A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badi MT Condensed Extra Bold"/>
                          <a:cs typeface="Abadi MT Condensed Extra Bold"/>
                        </a:rPr>
                        <a:t>Role/Contribution</a:t>
                      </a:r>
                      <a:endParaRPr lang="en-ZA" sz="20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68237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Education &amp; Research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Service to society programs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Internships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Mentoring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Awards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Recognition</a:t>
                      </a:r>
                      <a:r>
                        <a:rPr lang="en-ZA" sz="900" b="1" baseline="0" dirty="0" smtClean="0"/>
                        <a:t> (titles)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Building the profession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Work reservation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Providing virtual information sharing spaces</a:t>
                      </a:r>
                      <a:endParaRPr lang="en-ZA" sz="900" b="1" dirty="0"/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Universities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Municipalities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National &amp; Provincial</a:t>
                      </a:r>
                      <a:r>
                        <a:rPr lang="en-ZA" sz="900" b="1" baseline="0" dirty="0" smtClean="0"/>
                        <a:t> </a:t>
                      </a:r>
                      <a:r>
                        <a:rPr lang="en-ZA" sz="900" b="1" baseline="0" dirty="0" err="1" smtClean="0"/>
                        <a:t>Gov</a:t>
                      </a:r>
                      <a:r>
                        <a:rPr lang="en-ZA" sz="900" b="1" baseline="0" dirty="0" smtClean="0"/>
                        <a:t> Departments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Professional Bodies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Developers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Investment</a:t>
                      </a:r>
                      <a:r>
                        <a:rPr lang="en-ZA" sz="900" b="1" baseline="0" dirty="0" smtClean="0"/>
                        <a:t> houses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Planning firms 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Associations</a:t>
                      </a:r>
                      <a:r>
                        <a:rPr lang="en-ZA" sz="900" b="1" baseline="0" dirty="0" smtClean="0"/>
                        <a:t> and Networks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NGOs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Role of Institutions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954997" y="2362379"/>
            <a:ext cx="2223227" cy="2202491"/>
          </a:xfrm>
          <a:custGeom>
            <a:avLst/>
            <a:gdLst>
              <a:gd name="connsiteX0" fmla="*/ 2277105 w 2277105"/>
              <a:gd name="connsiteY0" fmla="*/ 624076 h 1379538"/>
              <a:gd name="connsiteX1" fmla="*/ 1948677 w 2277105"/>
              <a:gd name="connsiteY1" fmla="*/ 186128 h 1379538"/>
              <a:gd name="connsiteX2" fmla="*/ 1510772 w 2277105"/>
              <a:gd name="connsiteY2" fmla="*/ 602179 h 1379538"/>
              <a:gd name="connsiteX3" fmla="*/ 0 w 2277105"/>
              <a:gd name="connsiteY3" fmla="*/ 0 h 1379538"/>
              <a:gd name="connsiteX4" fmla="*/ 372220 w 2277105"/>
              <a:gd name="connsiteY4" fmla="*/ 1204358 h 1379538"/>
              <a:gd name="connsiteX5" fmla="*/ 1357505 w 2277105"/>
              <a:gd name="connsiteY5" fmla="*/ 1357640 h 1379538"/>
              <a:gd name="connsiteX6" fmla="*/ 1653091 w 2277105"/>
              <a:gd name="connsiteY6" fmla="*/ 1379538 h 1379538"/>
              <a:gd name="connsiteX7" fmla="*/ 1937729 w 2277105"/>
              <a:gd name="connsiteY7" fmla="*/ 1324794 h 1379538"/>
              <a:gd name="connsiteX8" fmla="*/ 2200472 w 2277105"/>
              <a:gd name="connsiteY8" fmla="*/ 1083922 h 1379538"/>
              <a:gd name="connsiteX9" fmla="*/ 2277105 w 2277105"/>
              <a:gd name="connsiteY9" fmla="*/ 624076 h 1379538"/>
              <a:gd name="connsiteX0" fmla="*/ 2277105 w 2277105"/>
              <a:gd name="connsiteY0" fmla="*/ 1284200 h 2039662"/>
              <a:gd name="connsiteX1" fmla="*/ 1948677 w 2277105"/>
              <a:gd name="connsiteY1" fmla="*/ 846252 h 2039662"/>
              <a:gd name="connsiteX2" fmla="*/ 1048953 w 2277105"/>
              <a:gd name="connsiteY2" fmla="*/ 0 h 2039662"/>
              <a:gd name="connsiteX3" fmla="*/ 0 w 2277105"/>
              <a:gd name="connsiteY3" fmla="*/ 660124 h 2039662"/>
              <a:gd name="connsiteX4" fmla="*/ 372220 w 2277105"/>
              <a:gd name="connsiteY4" fmla="*/ 1864482 h 2039662"/>
              <a:gd name="connsiteX5" fmla="*/ 1357505 w 2277105"/>
              <a:gd name="connsiteY5" fmla="*/ 2017764 h 2039662"/>
              <a:gd name="connsiteX6" fmla="*/ 1653091 w 2277105"/>
              <a:gd name="connsiteY6" fmla="*/ 2039662 h 2039662"/>
              <a:gd name="connsiteX7" fmla="*/ 1937729 w 2277105"/>
              <a:gd name="connsiteY7" fmla="*/ 1984918 h 2039662"/>
              <a:gd name="connsiteX8" fmla="*/ 2200472 w 2277105"/>
              <a:gd name="connsiteY8" fmla="*/ 1744046 h 2039662"/>
              <a:gd name="connsiteX9" fmla="*/ 2277105 w 2277105"/>
              <a:gd name="connsiteY9" fmla="*/ 1284200 h 2039662"/>
              <a:gd name="connsiteX0" fmla="*/ 2223227 w 2223227"/>
              <a:gd name="connsiteY0" fmla="*/ 1284200 h 2039662"/>
              <a:gd name="connsiteX1" fmla="*/ 1894799 w 2223227"/>
              <a:gd name="connsiteY1" fmla="*/ 846252 h 2039662"/>
              <a:gd name="connsiteX2" fmla="*/ 995075 w 2223227"/>
              <a:gd name="connsiteY2" fmla="*/ 0 h 2039662"/>
              <a:gd name="connsiteX3" fmla="*/ 0 w 2223227"/>
              <a:gd name="connsiteY3" fmla="*/ 714002 h 2039662"/>
              <a:gd name="connsiteX4" fmla="*/ 318342 w 2223227"/>
              <a:gd name="connsiteY4" fmla="*/ 1864482 h 2039662"/>
              <a:gd name="connsiteX5" fmla="*/ 1303627 w 2223227"/>
              <a:gd name="connsiteY5" fmla="*/ 2017764 h 2039662"/>
              <a:gd name="connsiteX6" fmla="*/ 1599213 w 2223227"/>
              <a:gd name="connsiteY6" fmla="*/ 2039662 h 2039662"/>
              <a:gd name="connsiteX7" fmla="*/ 1883851 w 2223227"/>
              <a:gd name="connsiteY7" fmla="*/ 1984918 h 2039662"/>
              <a:gd name="connsiteX8" fmla="*/ 2146594 w 2223227"/>
              <a:gd name="connsiteY8" fmla="*/ 1744046 h 2039662"/>
              <a:gd name="connsiteX9" fmla="*/ 2223227 w 2223227"/>
              <a:gd name="connsiteY9" fmla="*/ 1284200 h 2039662"/>
              <a:gd name="connsiteX0" fmla="*/ 2223227 w 2223227"/>
              <a:gd name="connsiteY0" fmla="*/ 1130260 h 1885722"/>
              <a:gd name="connsiteX1" fmla="*/ 1894799 w 2223227"/>
              <a:gd name="connsiteY1" fmla="*/ 692312 h 1885722"/>
              <a:gd name="connsiteX2" fmla="*/ 1056650 w 2223227"/>
              <a:gd name="connsiteY2" fmla="*/ 0 h 1885722"/>
              <a:gd name="connsiteX3" fmla="*/ 0 w 2223227"/>
              <a:gd name="connsiteY3" fmla="*/ 560062 h 1885722"/>
              <a:gd name="connsiteX4" fmla="*/ 318342 w 2223227"/>
              <a:gd name="connsiteY4" fmla="*/ 1710542 h 1885722"/>
              <a:gd name="connsiteX5" fmla="*/ 1303627 w 2223227"/>
              <a:gd name="connsiteY5" fmla="*/ 1863824 h 1885722"/>
              <a:gd name="connsiteX6" fmla="*/ 1599213 w 2223227"/>
              <a:gd name="connsiteY6" fmla="*/ 1885722 h 1885722"/>
              <a:gd name="connsiteX7" fmla="*/ 1883851 w 2223227"/>
              <a:gd name="connsiteY7" fmla="*/ 1830978 h 1885722"/>
              <a:gd name="connsiteX8" fmla="*/ 2146594 w 2223227"/>
              <a:gd name="connsiteY8" fmla="*/ 1590106 h 1885722"/>
              <a:gd name="connsiteX9" fmla="*/ 2223227 w 2223227"/>
              <a:gd name="connsiteY9" fmla="*/ 1130260 h 1885722"/>
              <a:gd name="connsiteX0" fmla="*/ 2223227 w 2223227"/>
              <a:gd name="connsiteY0" fmla="*/ 1130260 h 1885722"/>
              <a:gd name="connsiteX1" fmla="*/ 2025647 w 2223227"/>
              <a:gd name="connsiteY1" fmla="*/ 299767 h 1885722"/>
              <a:gd name="connsiteX2" fmla="*/ 1056650 w 2223227"/>
              <a:gd name="connsiteY2" fmla="*/ 0 h 1885722"/>
              <a:gd name="connsiteX3" fmla="*/ 0 w 2223227"/>
              <a:gd name="connsiteY3" fmla="*/ 560062 h 1885722"/>
              <a:gd name="connsiteX4" fmla="*/ 318342 w 2223227"/>
              <a:gd name="connsiteY4" fmla="*/ 1710542 h 1885722"/>
              <a:gd name="connsiteX5" fmla="*/ 1303627 w 2223227"/>
              <a:gd name="connsiteY5" fmla="*/ 1863824 h 1885722"/>
              <a:gd name="connsiteX6" fmla="*/ 1599213 w 2223227"/>
              <a:gd name="connsiteY6" fmla="*/ 1885722 h 1885722"/>
              <a:gd name="connsiteX7" fmla="*/ 1883851 w 2223227"/>
              <a:gd name="connsiteY7" fmla="*/ 1830978 h 1885722"/>
              <a:gd name="connsiteX8" fmla="*/ 2146594 w 2223227"/>
              <a:gd name="connsiteY8" fmla="*/ 1590106 h 1885722"/>
              <a:gd name="connsiteX9" fmla="*/ 2223227 w 2223227"/>
              <a:gd name="connsiteY9" fmla="*/ 1130260 h 1885722"/>
              <a:gd name="connsiteX0" fmla="*/ 2223227 w 2223227"/>
              <a:gd name="connsiteY0" fmla="*/ 1130260 h 2202491"/>
              <a:gd name="connsiteX1" fmla="*/ 2025647 w 2223227"/>
              <a:gd name="connsiteY1" fmla="*/ 299767 h 2202491"/>
              <a:gd name="connsiteX2" fmla="*/ 1056650 w 2223227"/>
              <a:gd name="connsiteY2" fmla="*/ 0 h 2202491"/>
              <a:gd name="connsiteX3" fmla="*/ 0 w 2223227"/>
              <a:gd name="connsiteY3" fmla="*/ 560062 h 2202491"/>
              <a:gd name="connsiteX4" fmla="*/ 318342 w 2223227"/>
              <a:gd name="connsiteY4" fmla="*/ 1710542 h 2202491"/>
              <a:gd name="connsiteX5" fmla="*/ 1011142 w 2223227"/>
              <a:gd name="connsiteY5" fmla="*/ 2202491 h 2202491"/>
              <a:gd name="connsiteX6" fmla="*/ 1599213 w 2223227"/>
              <a:gd name="connsiteY6" fmla="*/ 1885722 h 2202491"/>
              <a:gd name="connsiteX7" fmla="*/ 1883851 w 2223227"/>
              <a:gd name="connsiteY7" fmla="*/ 1830978 h 2202491"/>
              <a:gd name="connsiteX8" fmla="*/ 2146594 w 2223227"/>
              <a:gd name="connsiteY8" fmla="*/ 1590106 h 2202491"/>
              <a:gd name="connsiteX9" fmla="*/ 2223227 w 2223227"/>
              <a:gd name="connsiteY9" fmla="*/ 1130260 h 2202491"/>
              <a:gd name="connsiteX0" fmla="*/ 2223227 w 2223227"/>
              <a:gd name="connsiteY0" fmla="*/ 1130260 h 2202491"/>
              <a:gd name="connsiteX1" fmla="*/ 2025647 w 2223227"/>
              <a:gd name="connsiteY1" fmla="*/ 299767 h 2202491"/>
              <a:gd name="connsiteX2" fmla="*/ 1056650 w 2223227"/>
              <a:gd name="connsiteY2" fmla="*/ 0 h 2202491"/>
              <a:gd name="connsiteX3" fmla="*/ 0 w 2223227"/>
              <a:gd name="connsiteY3" fmla="*/ 560062 h 2202491"/>
              <a:gd name="connsiteX4" fmla="*/ 318342 w 2223227"/>
              <a:gd name="connsiteY4" fmla="*/ 1710542 h 2202491"/>
              <a:gd name="connsiteX5" fmla="*/ 1011142 w 2223227"/>
              <a:gd name="connsiteY5" fmla="*/ 2202491 h 2202491"/>
              <a:gd name="connsiteX6" fmla="*/ 1599213 w 2223227"/>
              <a:gd name="connsiteY6" fmla="*/ 1885722 h 2202491"/>
              <a:gd name="connsiteX7" fmla="*/ 1791487 w 2223227"/>
              <a:gd name="connsiteY7" fmla="*/ 1723221 h 2202491"/>
              <a:gd name="connsiteX8" fmla="*/ 2146594 w 2223227"/>
              <a:gd name="connsiteY8" fmla="*/ 1590106 h 2202491"/>
              <a:gd name="connsiteX9" fmla="*/ 2223227 w 2223227"/>
              <a:gd name="connsiteY9" fmla="*/ 1130260 h 2202491"/>
              <a:gd name="connsiteX0" fmla="*/ 2223227 w 2223227"/>
              <a:gd name="connsiteY0" fmla="*/ 1130260 h 2202491"/>
              <a:gd name="connsiteX1" fmla="*/ 2025647 w 2223227"/>
              <a:gd name="connsiteY1" fmla="*/ 299767 h 2202491"/>
              <a:gd name="connsiteX2" fmla="*/ 1056650 w 2223227"/>
              <a:gd name="connsiteY2" fmla="*/ 0 h 2202491"/>
              <a:gd name="connsiteX3" fmla="*/ 0 w 2223227"/>
              <a:gd name="connsiteY3" fmla="*/ 560062 h 2202491"/>
              <a:gd name="connsiteX4" fmla="*/ 318342 w 2223227"/>
              <a:gd name="connsiteY4" fmla="*/ 1710542 h 2202491"/>
              <a:gd name="connsiteX5" fmla="*/ 1011142 w 2223227"/>
              <a:gd name="connsiteY5" fmla="*/ 2202491 h 2202491"/>
              <a:gd name="connsiteX6" fmla="*/ 1599213 w 2223227"/>
              <a:gd name="connsiteY6" fmla="*/ 1885722 h 2202491"/>
              <a:gd name="connsiteX7" fmla="*/ 1791487 w 2223227"/>
              <a:gd name="connsiteY7" fmla="*/ 1723221 h 2202491"/>
              <a:gd name="connsiteX8" fmla="*/ 1923382 w 2223227"/>
              <a:gd name="connsiteY8" fmla="*/ 1551622 h 2202491"/>
              <a:gd name="connsiteX9" fmla="*/ 2223227 w 2223227"/>
              <a:gd name="connsiteY9" fmla="*/ 1130260 h 22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227" h="2202491">
                <a:moveTo>
                  <a:pt x="2223227" y="1130260"/>
                </a:moveTo>
                <a:lnTo>
                  <a:pt x="2025647" y="299767"/>
                </a:lnTo>
                <a:lnTo>
                  <a:pt x="1056650" y="0"/>
                </a:lnTo>
                <a:lnTo>
                  <a:pt x="0" y="560062"/>
                </a:lnTo>
                <a:lnTo>
                  <a:pt x="318342" y="1710542"/>
                </a:lnTo>
                <a:lnTo>
                  <a:pt x="1011142" y="2202491"/>
                </a:lnTo>
                <a:lnTo>
                  <a:pt x="1599213" y="1885722"/>
                </a:lnTo>
                <a:lnTo>
                  <a:pt x="1791487" y="1723221"/>
                </a:lnTo>
                <a:lnTo>
                  <a:pt x="1923382" y="1551622"/>
                </a:lnTo>
                <a:lnTo>
                  <a:pt x="2223227" y="1130260"/>
                </a:lnTo>
                <a:close/>
              </a:path>
            </a:pathLst>
          </a:custGeom>
          <a:pattFill prst="lgGrid">
            <a:fgClr>
              <a:prstClr val="black"/>
            </a:fgClr>
            <a:bgClr>
              <a:prstClr val="white"/>
            </a:bgClr>
          </a:patt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3361519" y="3361518"/>
            <a:ext cx="6858000" cy="1349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40919" y="2404493"/>
            <a:ext cx="2124654" cy="2595499"/>
            <a:chOff x="3340919" y="2404493"/>
            <a:chExt cx="2124654" cy="2595499"/>
          </a:xfrm>
        </p:grpSpPr>
        <p:grpSp>
          <p:nvGrpSpPr>
            <p:cNvPr id="5" name="Group 4"/>
            <p:cNvGrpSpPr/>
            <p:nvPr/>
          </p:nvGrpSpPr>
          <p:grpSpPr>
            <a:xfrm>
              <a:off x="3340919" y="2404493"/>
              <a:ext cx="2124654" cy="2595499"/>
              <a:chOff x="3340919" y="2404493"/>
              <a:chExt cx="2124654" cy="2595499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097339" y="2404493"/>
                <a:ext cx="164068" cy="10343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261407" y="3438821"/>
                <a:ext cx="204166" cy="572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052785" y="4011260"/>
                <a:ext cx="412788" cy="455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555163" y="4467212"/>
                <a:ext cx="497622" cy="5327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4057539" y="4467212"/>
                <a:ext cx="497622" cy="5327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3340919" y="4076919"/>
                <a:ext cx="704754" cy="390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340919" y="3438821"/>
                <a:ext cx="508000" cy="6380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3848919" y="3265358"/>
                <a:ext cx="508000" cy="173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4345093" y="2404493"/>
                <a:ext cx="752246" cy="8670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3344436" y="2415721"/>
              <a:ext cx="2120680" cy="2578975"/>
              <a:chOff x="3344436" y="2415721"/>
              <a:chExt cx="2120680" cy="2578975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3344436" y="3858123"/>
                <a:ext cx="1208466" cy="607871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8466" h="607871">
                    <a:moveTo>
                      <a:pt x="1208466" y="0"/>
                    </a:moveTo>
                    <a:lnTo>
                      <a:pt x="0" y="209860"/>
                    </a:lnTo>
                    <a:lnTo>
                      <a:pt x="709159" y="607871"/>
                    </a:lnTo>
                    <a:lnTo>
                      <a:pt x="1208466" y="0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353933" y="3442019"/>
                <a:ext cx="1201230" cy="622345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705542 w 705542"/>
                  <a:gd name="connsiteY0" fmla="*/ 416103 h 1023974"/>
                  <a:gd name="connsiteX1" fmla="*/ 0 w 705542"/>
                  <a:gd name="connsiteY1" fmla="*/ 0 h 1023974"/>
                  <a:gd name="connsiteX2" fmla="*/ 206235 w 705542"/>
                  <a:gd name="connsiteY2" fmla="*/ 1023974 h 1023974"/>
                  <a:gd name="connsiteX3" fmla="*/ 705542 w 705542"/>
                  <a:gd name="connsiteY3" fmla="*/ 416103 h 1023974"/>
                  <a:gd name="connsiteX0" fmla="*/ 1208467 w 1208467"/>
                  <a:gd name="connsiteY0" fmla="*/ 416103 h 625963"/>
                  <a:gd name="connsiteX1" fmla="*/ 502925 w 1208467"/>
                  <a:gd name="connsiteY1" fmla="*/ 0 h 625963"/>
                  <a:gd name="connsiteX2" fmla="*/ 0 w 1208467"/>
                  <a:gd name="connsiteY2" fmla="*/ 625963 h 625963"/>
                  <a:gd name="connsiteX3" fmla="*/ 1208467 w 1208467"/>
                  <a:gd name="connsiteY3" fmla="*/ 416103 h 625963"/>
                  <a:gd name="connsiteX0" fmla="*/ 1193994 w 1193994"/>
                  <a:gd name="connsiteY0" fmla="*/ 416103 h 633200"/>
                  <a:gd name="connsiteX1" fmla="*/ 488452 w 1193994"/>
                  <a:gd name="connsiteY1" fmla="*/ 0 h 633200"/>
                  <a:gd name="connsiteX2" fmla="*/ 0 w 1193994"/>
                  <a:gd name="connsiteY2" fmla="*/ 633200 h 633200"/>
                  <a:gd name="connsiteX3" fmla="*/ 1193994 w 1193994"/>
                  <a:gd name="connsiteY3" fmla="*/ 416103 h 633200"/>
                  <a:gd name="connsiteX0" fmla="*/ 1201230 w 1201230"/>
                  <a:gd name="connsiteY0" fmla="*/ 416103 h 622345"/>
                  <a:gd name="connsiteX1" fmla="*/ 495688 w 1201230"/>
                  <a:gd name="connsiteY1" fmla="*/ 0 h 622345"/>
                  <a:gd name="connsiteX2" fmla="*/ 0 w 1201230"/>
                  <a:gd name="connsiteY2" fmla="*/ 622345 h 622345"/>
                  <a:gd name="connsiteX3" fmla="*/ 1201230 w 1201230"/>
                  <a:gd name="connsiteY3" fmla="*/ 416103 h 62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230" h="622345">
                    <a:moveTo>
                      <a:pt x="1201230" y="416103"/>
                    </a:moveTo>
                    <a:lnTo>
                      <a:pt x="495688" y="0"/>
                    </a:lnTo>
                    <a:lnTo>
                      <a:pt x="0" y="622345"/>
                    </a:lnTo>
                    <a:lnTo>
                      <a:pt x="1201230" y="416103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850058" y="3276009"/>
                <a:ext cx="709159" cy="578925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705542 w 705542"/>
                  <a:gd name="connsiteY0" fmla="*/ 416103 h 1023974"/>
                  <a:gd name="connsiteX1" fmla="*/ 0 w 705542"/>
                  <a:gd name="connsiteY1" fmla="*/ 0 h 1023974"/>
                  <a:gd name="connsiteX2" fmla="*/ 206235 w 705542"/>
                  <a:gd name="connsiteY2" fmla="*/ 1023974 h 1023974"/>
                  <a:gd name="connsiteX3" fmla="*/ 705542 w 705542"/>
                  <a:gd name="connsiteY3" fmla="*/ 416103 h 1023974"/>
                  <a:gd name="connsiteX0" fmla="*/ 1208467 w 1208467"/>
                  <a:gd name="connsiteY0" fmla="*/ 416103 h 625963"/>
                  <a:gd name="connsiteX1" fmla="*/ 502925 w 1208467"/>
                  <a:gd name="connsiteY1" fmla="*/ 0 h 625963"/>
                  <a:gd name="connsiteX2" fmla="*/ 0 w 1208467"/>
                  <a:gd name="connsiteY2" fmla="*/ 625963 h 625963"/>
                  <a:gd name="connsiteX3" fmla="*/ 1208467 w 1208467"/>
                  <a:gd name="connsiteY3" fmla="*/ 416103 h 625963"/>
                  <a:gd name="connsiteX0" fmla="*/ 1193994 w 1193994"/>
                  <a:gd name="connsiteY0" fmla="*/ 416103 h 633200"/>
                  <a:gd name="connsiteX1" fmla="*/ 488452 w 1193994"/>
                  <a:gd name="connsiteY1" fmla="*/ 0 h 633200"/>
                  <a:gd name="connsiteX2" fmla="*/ 0 w 1193994"/>
                  <a:gd name="connsiteY2" fmla="*/ 633200 h 633200"/>
                  <a:gd name="connsiteX3" fmla="*/ 1193994 w 1193994"/>
                  <a:gd name="connsiteY3" fmla="*/ 416103 h 633200"/>
                  <a:gd name="connsiteX0" fmla="*/ 1201230 w 1201230"/>
                  <a:gd name="connsiteY0" fmla="*/ 416103 h 622345"/>
                  <a:gd name="connsiteX1" fmla="*/ 495688 w 1201230"/>
                  <a:gd name="connsiteY1" fmla="*/ 0 h 622345"/>
                  <a:gd name="connsiteX2" fmla="*/ 0 w 1201230"/>
                  <a:gd name="connsiteY2" fmla="*/ 622345 h 622345"/>
                  <a:gd name="connsiteX3" fmla="*/ 1201230 w 1201230"/>
                  <a:gd name="connsiteY3" fmla="*/ 416103 h 622345"/>
                  <a:gd name="connsiteX0" fmla="*/ 1052885 w 1052885"/>
                  <a:gd name="connsiteY0" fmla="*/ 260516 h 622345"/>
                  <a:gd name="connsiteX1" fmla="*/ 495688 w 1052885"/>
                  <a:gd name="connsiteY1" fmla="*/ 0 h 622345"/>
                  <a:gd name="connsiteX2" fmla="*/ 0 w 1052885"/>
                  <a:gd name="connsiteY2" fmla="*/ 622345 h 622345"/>
                  <a:gd name="connsiteX3" fmla="*/ 1052885 w 1052885"/>
                  <a:gd name="connsiteY3" fmla="*/ 260516 h 622345"/>
                  <a:gd name="connsiteX0" fmla="*/ 1052885 w 1052885"/>
                  <a:gd name="connsiteY0" fmla="*/ 578925 h 940754"/>
                  <a:gd name="connsiteX1" fmla="*/ 835795 w 1052885"/>
                  <a:gd name="connsiteY1" fmla="*/ 0 h 940754"/>
                  <a:gd name="connsiteX2" fmla="*/ 0 w 1052885"/>
                  <a:gd name="connsiteY2" fmla="*/ 940754 h 940754"/>
                  <a:gd name="connsiteX3" fmla="*/ 1052885 w 1052885"/>
                  <a:gd name="connsiteY3" fmla="*/ 578925 h 940754"/>
                  <a:gd name="connsiteX0" fmla="*/ 709159 w 709159"/>
                  <a:gd name="connsiteY0" fmla="*/ 578925 h 578925"/>
                  <a:gd name="connsiteX1" fmla="*/ 492069 w 709159"/>
                  <a:gd name="connsiteY1" fmla="*/ 0 h 578925"/>
                  <a:gd name="connsiteX2" fmla="*/ 0 w 709159"/>
                  <a:gd name="connsiteY2" fmla="*/ 162823 h 578925"/>
                  <a:gd name="connsiteX3" fmla="*/ 709159 w 709159"/>
                  <a:gd name="connsiteY3" fmla="*/ 578925 h 57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9159" h="578925">
                    <a:moveTo>
                      <a:pt x="709159" y="578925"/>
                    </a:moveTo>
                    <a:lnTo>
                      <a:pt x="492069" y="0"/>
                    </a:lnTo>
                    <a:lnTo>
                      <a:pt x="0" y="162823"/>
                    </a:lnTo>
                    <a:lnTo>
                      <a:pt x="709159" y="578925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346183" y="2436999"/>
                <a:ext cx="734487" cy="1421985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705542 w 705542"/>
                  <a:gd name="connsiteY0" fmla="*/ 416103 h 1023974"/>
                  <a:gd name="connsiteX1" fmla="*/ 0 w 705542"/>
                  <a:gd name="connsiteY1" fmla="*/ 0 h 1023974"/>
                  <a:gd name="connsiteX2" fmla="*/ 206235 w 705542"/>
                  <a:gd name="connsiteY2" fmla="*/ 1023974 h 1023974"/>
                  <a:gd name="connsiteX3" fmla="*/ 705542 w 705542"/>
                  <a:gd name="connsiteY3" fmla="*/ 416103 h 1023974"/>
                  <a:gd name="connsiteX0" fmla="*/ 1208467 w 1208467"/>
                  <a:gd name="connsiteY0" fmla="*/ 416103 h 625963"/>
                  <a:gd name="connsiteX1" fmla="*/ 502925 w 1208467"/>
                  <a:gd name="connsiteY1" fmla="*/ 0 h 625963"/>
                  <a:gd name="connsiteX2" fmla="*/ 0 w 1208467"/>
                  <a:gd name="connsiteY2" fmla="*/ 625963 h 625963"/>
                  <a:gd name="connsiteX3" fmla="*/ 1208467 w 1208467"/>
                  <a:gd name="connsiteY3" fmla="*/ 416103 h 625963"/>
                  <a:gd name="connsiteX0" fmla="*/ 1193994 w 1193994"/>
                  <a:gd name="connsiteY0" fmla="*/ 416103 h 633200"/>
                  <a:gd name="connsiteX1" fmla="*/ 488452 w 1193994"/>
                  <a:gd name="connsiteY1" fmla="*/ 0 h 633200"/>
                  <a:gd name="connsiteX2" fmla="*/ 0 w 1193994"/>
                  <a:gd name="connsiteY2" fmla="*/ 633200 h 633200"/>
                  <a:gd name="connsiteX3" fmla="*/ 1193994 w 1193994"/>
                  <a:gd name="connsiteY3" fmla="*/ 416103 h 633200"/>
                  <a:gd name="connsiteX0" fmla="*/ 1201230 w 1201230"/>
                  <a:gd name="connsiteY0" fmla="*/ 416103 h 622345"/>
                  <a:gd name="connsiteX1" fmla="*/ 495688 w 1201230"/>
                  <a:gd name="connsiteY1" fmla="*/ 0 h 622345"/>
                  <a:gd name="connsiteX2" fmla="*/ 0 w 1201230"/>
                  <a:gd name="connsiteY2" fmla="*/ 622345 h 622345"/>
                  <a:gd name="connsiteX3" fmla="*/ 1201230 w 1201230"/>
                  <a:gd name="connsiteY3" fmla="*/ 416103 h 622345"/>
                  <a:gd name="connsiteX0" fmla="*/ 1052885 w 1052885"/>
                  <a:gd name="connsiteY0" fmla="*/ 260516 h 622345"/>
                  <a:gd name="connsiteX1" fmla="*/ 495688 w 1052885"/>
                  <a:gd name="connsiteY1" fmla="*/ 0 h 622345"/>
                  <a:gd name="connsiteX2" fmla="*/ 0 w 1052885"/>
                  <a:gd name="connsiteY2" fmla="*/ 622345 h 622345"/>
                  <a:gd name="connsiteX3" fmla="*/ 1052885 w 1052885"/>
                  <a:gd name="connsiteY3" fmla="*/ 260516 h 622345"/>
                  <a:gd name="connsiteX0" fmla="*/ 1052885 w 1052885"/>
                  <a:gd name="connsiteY0" fmla="*/ 578925 h 940754"/>
                  <a:gd name="connsiteX1" fmla="*/ 835795 w 1052885"/>
                  <a:gd name="connsiteY1" fmla="*/ 0 h 940754"/>
                  <a:gd name="connsiteX2" fmla="*/ 0 w 1052885"/>
                  <a:gd name="connsiteY2" fmla="*/ 940754 h 940754"/>
                  <a:gd name="connsiteX3" fmla="*/ 1052885 w 1052885"/>
                  <a:gd name="connsiteY3" fmla="*/ 578925 h 940754"/>
                  <a:gd name="connsiteX0" fmla="*/ 709159 w 709159"/>
                  <a:gd name="connsiteY0" fmla="*/ 578925 h 578925"/>
                  <a:gd name="connsiteX1" fmla="*/ 492069 w 709159"/>
                  <a:gd name="connsiteY1" fmla="*/ 0 h 578925"/>
                  <a:gd name="connsiteX2" fmla="*/ 0 w 709159"/>
                  <a:gd name="connsiteY2" fmla="*/ 162823 h 578925"/>
                  <a:gd name="connsiteX3" fmla="*/ 709159 w 709159"/>
                  <a:gd name="connsiteY3" fmla="*/ 578925 h 578925"/>
                  <a:gd name="connsiteX0" fmla="*/ 560814 w 560814"/>
                  <a:gd name="connsiteY0" fmla="*/ 430576 h 430576"/>
                  <a:gd name="connsiteX1" fmla="*/ 492069 w 560814"/>
                  <a:gd name="connsiteY1" fmla="*/ 0 h 430576"/>
                  <a:gd name="connsiteX2" fmla="*/ 0 w 560814"/>
                  <a:gd name="connsiteY2" fmla="*/ 162823 h 430576"/>
                  <a:gd name="connsiteX3" fmla="*/ 560814 w 560814"/>
                  <a:gd name="connsiteY3" fmla="*/ 430576 h 430576"/>
                  <a:gd name="connsiteX0" fmla="*/ 560814 w 1085448"/>
                  <a:gd name="connsiteY0" fmla="*/ 1197652 h 1197652"/>
                  <a:gd name="connsiteX1" fmla="*/ 1085448 w 1085448"/>
                  <a:gd name="connsiteY1" fmla="*/ 0 h 1197652"/>
                  <a:gd name="connsiteX2" fmla="*/ 0 w 1085448"/>
                  <a:gd name="connsiteY2" fmla="*/ 929899 h 1197652"/>
                  <a:gd name="connsiteX3" fmla="*/ 560814 w 1085448"/>
                  <a:gd name="connsiteY3" fmla="*/ 1197652 h 1197652"/>
                  <a:gd name="connsiteX0" fmla="*/ 560814 w 1078212"/>
                  <a:gd name="connsiteY0" fmla="*/ 1421985 h 1421985"/>
                  <a:gd name="connsiteX1" fmla="*/ 1078212 w 1078212"/>
                  <a:gd name="connsiteY1" fmla="*/ 0 h 1421985"/>
                  <a:gd name="connsiteX2" fmla="*/ 0 w 1078212"/>
                  <a:gd name="connsiteY2" fmla="*/ 1154232 h 1421985"/>
                  <a:gd name="connsiteX3" fmla="*/ 560814 w 1078212"/>
                  <a:gd name="connsiteY3" fmla="*/ 1421985 h 1421985"/>
                  <a:gd name="connsiteX0" fmla="*/ 217089 w 734487"/>
                  <a:gd name="connsiteY0" fmla="*/ 1421985 h 1421985"/>
                  <a:gd name="connsiteX1" fmla="*/ 734487 w 734487"/>
                  <a:gd name="connsiteY1" fmla="*/ 0 h 1421985"/>
                  <a:gd name="connsiteX2" fmla="*/ 0 w 734487"/>
                  <a:gd name="connsiteY2" fmla="*/ 835823 h 1421985"/>
                  <a:gd name="connsiteX3" fmla="*/ 217089 w 734487"/>
                  <a:gd name="connsiteY3" fmla="*/ 1421985 h 142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4487" h="1421985">
                    <a:moveTo>
                      <a:pt x="217089" y="1421985"/>
                    </a:moveTo>
                    <a:lnTo>
                      <a:pt x="734487" y="0"/>
                    </a:lnTo>
                    <a:lnTo>
                      <a:pt x="0" y="835823"/>
                    </a:lnTo>
                    <a:lnTo>
                      <a:pt x="217089" y="1421985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4563710" y="2415721"/>
                <a:ext cx="698306" cy="1440077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705542 w 705542"/>
                  <a:gd name="connsiteY0" fmla="*/ 416103 h 1023974"/>
                  <a:gd name="connsiteX1" fmla="*/ 0 w 705542"/>
                  <a:gd name="connsiteY1" fmla="*/ 0 h 1023974"/>
                  <a:gd name="connsiteX2" fmla="*/ 206235 w 705542"/>
                  <a:gd name="connsiteY2" fmla="*/ 1023974 h 1023974"/>
                  <a:gd name="connsiteX3" fmla="*/ 705542 w 705542"/>
                  <a:gd name="connsiteY3" fmla="*/ 416103 h 1023974"/>
                  <a:gd name="connsiteX0" fmla="*/ 1208467 w 1208467"/>
                  <a:gd name="connsiteY0" fmla="*/ 416103 h 625963"/>
                  <a:gd name="connsiteX1" fmla="*/ 502925 w 1208467"/>
                  <a:gd name="connsiteY1" fmla="*/ 0 h 625963"/>
                  <a:gd name="connsiteX2" fmla="*/ 0 w 1208467"/>
                  <a:gd name="connsiteY2" fmla="*/ 625963 h 625963"/>
                  <a:gd name="connsiteX3" fmla="*/ 1208467 w 1208467"/>
                  <a:gd name="connsiteY3" fmla="*/ 416103 h 625963"/>
                  <a:gd name="connsiteX0" fmla="*/ 1193994 w 1193994"/>
                  <a:gd name="connsiteY0" fmla="*/ 416103 h 633200"/>
                  <a:gd name="connsiteX1" fmla="*/ 488452 w 1193994"/>
                  <a:gd name="connsiteY1" fmla="*/ 0 h 633200"/>
                  <a:gd name="connsiteX2" fmla="*/ 0 w 1193994"/>
                  <a:gd name="connsiteY2" fmla="*/ 633200 h 633200"/>
                  <a:gd name="connsiteX3" fmla="*/ 1193994 w 1193994"/>
                  <a:gd name="connsiteY3" fmla="*/ 416103 h 633200"/>
                  <a:gd name="connsiteX0" fmla="*/ 1201230 w 1201230"/>
                  <a:gd name="connsiteY0" fmla="*/ 416103 h 622345"/>
                  <a:gd name="connsiteX1" fmla="*/ 495688 w 1201230"/>
                  <a:gd name="connsiteY1" fmla="*/ 0 h 622345"/>
                  <a:gd name="connsiteX2" fmla="*/ 0 w 1201230"/>
                  <a:gd name="connsiteY2" fmla="*/ 622345 h 622345"/>
                  <a:gd name="connsiteX3" fmla="*/ 1201230 w 1201230"/>
                  <a:gd name="connsiteY3" fmla="*/ 416103 h 622345"/>
                  <a:gd name="connsiteX0" fmla="*/ 1052885 w 1052885"/>
                  <a:gd name="connsiteY0" fmla="*/ 260516 h 622345"/>
                  <a:gd name="connsiteX1" fmla="*/ 495688 w 1052885"/>
                  <a:gd name="connsiteY1" fmla="*/ 0 h 622345"/>
                  <a:gd name="connsiteX2" fmla="*/ 0 w 1052885"/>
                  <a:gd name="connsiteY2" fmla="*/ 622345 h 622345"/>
                  <a:gd name="connsiteX3" fmla="*/ 1052885 w 1052885"/>
                  <a:gd name="connsiteY3" fmla="*/ 260516 h 622345"/>
                  <a:gd name="connsiteX0" fmla="*/ 1052885 w 1052885"/>
                  <a:gd name="connsiteY0" fmla="*/ 578925 h 940754"/>
                  <a:gd name="connsiteX1" fmla="*/ 835795 w 1052885"/>
                  <a:gd name="connsiteY1" fmla="*/ 0 h 940754"/>
                  <a:gd name="connsiteX2" fmla="*/ 0 w 1052885"/>
                  <a:gd name="connsiteY2" fmla="*/ 940754 h 940754"/>
                  <a:gd name="connsiteX3" fmla="*/ 1052885 w 1052885"/>
                  <a:gd name="connsiteY3" fmla="*/ 578925 h 940754"/>
                  <a:gd name="connsiteX0" fmla="*/ 709159 w 709159"/>
                  <a:gd name="connsiteY0" fmla="*/ 578925 h 578925"/>
                  <a:gd name="connsiteX1" fmla="*/ 492069 w 709159"/>
                  <a:gd name="connsiteY1" fmla="*/ 0 h 578925"/>
                  <a:gd name="connsiteX2" fmla="*/ 0 w 709159"/>
                  <a:gd name="connsiteY2" fmla="*/ 162823 h 578925"/>
                  <a:gd name="connsiteX3" fmla="*/ 709159 w 709159"/>
                  <a:gd name="connsiteY3" fmla="*/ 578925 h 578925"/>
                  <a:gd name="connsiteX0" fmla="*/ 560814 w 560814"/>
                  <a:gd name="connsiteY0" fmla="*/ 430576 h 430576"/>
                  <a:gd name="connsiteX1" fmla="*/ 492069 w 560814"/>
                  <a:gd name="connsiteY1" fmla="*/ 0 h 430576"/>
                  <a:gd name="connsiteX2" fmla="*/ 0 w 560814"/>
                  <a:gd name="connsiteY2" fmla="*/ 162823 h 430576"/>
                  <a:gd name="connsiteX3" fmla="*/ 560814 w 560814"/>
                  <a:gd name="connsiteY3" fmla="*/ 430576 h 430576"/>
                  <a:gd name="connsiteX0" fmla="*/ 560814 w 1085448"/>
                  <a:gd name="connsiteY0" fmla="*/ 1197652 h 1197652"/>
                  <a:gd name="connsiteX1" fmla="*/ 1085448 w 1085448"/>
                  <a:gd name="connsiteY1" fmla="*/ 0 h 1197652"/>
                  <a:gd name="connsiteX2" fmla="*/ 0 w 1085448"/>
                  <a:gd name="connsiteY2" fmla="*/ 929899 h 1197652"/>
                  <a:gd name="connsiteX3" fmla="*/ 560814 w 1085448"/>
                  <a:gd name="connsiteY3" fmla="*/ 1197652 h 1197652"/>
                  <a:gd name="connsiteX0" fmla="*/ 560814 w 1078212"/>
                  <a:gd name="connsiteY0" fmla="*/ 1421985 h 1421985"/>
                  <a:gd name="connsiteX1" fmla="*/ 1078212 w 1078212"/>
                  <a:gd name="connsiteY1" fmla="*/ 0 h 1421985"/>
                  <a:gd name="connsiteX2" fmla="*/ 0 w 1078212"/>
                  <a:gd name="connsiteY2" fmla="*/ 1154232 h 1421985"/>
                  <a:gd name="connsiteX3" fmla="*/ 560814 w 1078212"/>
                  <a:gd name="connsiteY3" fmla="*/ 1421985 h 1421985"/>
                  <a:gd name="connsiteX0" fmla="*/ 217089 w 734487"/>
                  <a:gd name="connsiteY0" fmla="*/ 1421985 h 1421985"/>
                  <a:gd name="connsiteX1" fmla="*/ 734487 w 734487"/>
                  <a:gd name="connsiteY1" fmla="*/ 0 h 1421985"/>
                  <a:gd name="connsiteX2" fmla="*/ 0 w 734487"/>
                  <a:gd name="connsiteY2" fmla="*/ 835823 h 1421985"/>
                  <a:gd name="connsiteX3" fmla="*/ 217089 w 734487"/>
                  <a:gd name="connsiteY3" fmla="*/ 1421985 h 1421985"/>
                  <a:gd name="connsiteX0" fmla="*/ 65126 w 734487"/>
                  <a:gd name="connsiteY0" fmla="*/ 1266399 h 1266399"/>
                  <a:gd name="connsiteX1" fmla="*/ 734487 w 734487"/>
                  <a:gd name="connsiteY1" fmla="*/ 0 h 1266399"/>
                  <a:gd name="connsiteX2" fmla="*/ 0 w 734487"/>
                  <a:gd name="connsiteY2" fmla="*/ 835823 h 1266399"/>
                  <a:gd name="connsiteX3" fmla="*/ 65126 w 734487"/>
                  <a:gd name="connsiteY3" fmla="*/ 1266399 h 1266399"/>
                  <a:gd name="connsiteX0" fmla="*/ 65126 w 763432"/>
                  <a:gd name="connsiteY0" fmla="*/ 430576 h 430576"/>
                  <a:gd name="connsiteX1" fmla="*/ 763432 w 763432"/>
                  <a:gd name="connsiteY1" fmla="*/ 25328 h 430576"/>
                  <a:gd name="connsiteX2" fmla="*/ 0 w 763432"/>
                  <a:gd name="connsiteY2" fmla="*/ 0 h 430576"/>
                  <a:gd name="connsiteX3" fmla="*/ 65126 w 763432"/>
                  <a:gd name="connsiteY3" fmla="*/ 430576 h 430576"/>
                  <a:gd name="connsiteX0" fmla="*/ 0 w 698306"/>
                  <a:gd name="connsiteY0" fmla="*/ 1440077 h 1440077"/>
                  <a:gd name="connsiteX1" fmla="*/ 698306 w 698306"/>
                  <a:gd name="connsiteY1" fmla="*/ 1034829 h 1440077"/>
                  <a:gd name="connsiteX2" fmla="*/ 531870 w 698306"/>
                  <a:gd name="connsiteY2" fmla="*/ 0 h 1440077"/>
                  <a:gd name="connsiteX3" fmla="*/ 0 w 698306"/>
                  <a:gd name="connsiteY3" fmla="*/ 1440077 h 1440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306" h="1440077">
                    <a:moveTo>
                      <a:pt x="0" y="1440077"/>
                    </a:moveTo>
                    <a:lnTo>
                      <a:pt x="698306" y="1034829"/>
                    </a:lnTo>
                    <a:lnTo>
                      <a:pt x="531870" y="0"/>
                    </a:lnTo>
                    <a:lnTo>
                      <a:pt x="0" y="1440077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4057651" y="3862174"/>
                <a:ext cx="506541" cy="1132522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1067357 w 1067357"/>
                  <a:gd name="connsiteY0" fmla="*/ 0 h 756221"/>
                  <a:gd name="connsiteX1" fmla="*/ 0 w 1067357"/>
                  <a:gd name="connsiteY1" fmla="*/ 358210 h 756221"/>
                  <a:gd name="connsiteX2" fmla="*/ 709159 w 1067357"/>
                  <a:gd name="connsiteY2" fmla="*/ 756221 h 756221"/>
                  <a:gd name="connsiteX3" fmla="*/ 1067357 w 1067357"/>
                  <a:gd name="connsiteY3" fmla="*/ 0 h 756221"/>
                  <a:gd name="connsiteX0" fmla="*/ 1067357 w 1067357"/>
                  <a:gd name="connsiteY0" fmla="*/ 0 h 991410"/>
                  <a:gd name="connsiteX1" fmla="*/ 0 w 1067357"/>
                  <a:gd name="connsiteY1" fmla="*/ 358210 h 991410"/>
                  <a:gd name="connsiteX2" fmla="*/ 1060121 w 1067357"/>
                  <a:gd name="connsiteY2" fmla="*/ 991410 h 991410"/>
                  <a:gd name="connsiteX3" fmla="*/ 1067357 w 1067357"/>
                  <a:gd name="connsiteY3" fmla="*/ 0 h 991410"/>
                  <a:gd name="connsiteX0" fmla="*/ 1067357 w 1067357"/>
                  <a:gd name="connsiteY0" fmla="*/ 0 h 1132522"/>
                  <a:gd name="connsiteX1" fmla="*/ 0 w 1067357"/>
                  <a:gd name="connsiteY1" fmla="*/ 358210 h 1132522"/>
                  <a:gd name="connsiteX2" fmla="*/ 1063739 w 1067357"/>
                  <a:gd name="connsiteY2" fmla="*/ 1132522 h 1132522"/>
                  <a:gd name="connsiteX3" fmla="*/ 1067357 w 1067357"/>
                  <a:gd name="connsiteY3" fmla="*/ 0 h 1132522"/>
                  <a:gd name="connsiteX0" fmla="*/ 506541 w 506541"/>
                  <a:gd name="connsiteY0" fmla="*/ 0 h 1132522"/>
                  <a:gd name="connsiteX1" fmla="*/ 0 w 506541"/>
                  <a:gd name="connsiteY1" fmla="*/ 600634 h 1132522"/>
                  <a:gd name="connsiteX2" fmla="*/ 502923 w 506541"/>
                  <a:gd name="connsiteY2" fmla="*/ 1132522 h 1132522"/>
                  <a:gd name="connsiteX3" fmla="*/ 506541 w 506541"/>
                  <a:gd name="connsiteY3" fmla="*/ 0 h 11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541" h="1132522">
                    <a:moveTo>
                      <a:pt x="506541" y="0"/>
                    </a:moveTo>
                    <a:lnTo>
                      <a:pt x="0" y="600634"/>
                    </a:lnTo>
                    <a:lnTo>
                      <a:pt x="502923" y="1132522"/>
                    </a:lnTo>
                    <a:lnTo>
                      <a:pt x="506541" y="0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4568250" y="3866224"/>
                <a:ext cx="484832" cy="1118047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1067357 w 1067357"/>
                  <a:gd name="connsiteY0" fmla="*/ 0 h 756221"/>
                  <a:gd name="connsiteX1" fmla="*/ 0 w 1067357"/>
                  <a:gd name="connsiteY1" fmla="*/ 358210 h 756221"/>
                  <a:gd name="connsiteX2" fmla="*/ 709159 w 1067357"/>
                  <a:gd name="connsiteY2" fmla="*/ 756221 h 756221"/>
                  <a:gd name="connsiteX3" fmla="*/ 1067357 w 1067357"/>
                  <a:gd name="connsiteY3" fmla="*/ 0 h 756221"/>
                  <a:gd name="connsiteX0" fmla="*/ 1067357 w 1067357"/>
                  <a:gd name="connsiteY0" fmla="*/ 0 h 991410"/>
                  <a:gd name="connsiteX1" fmla="*/ 0 w 1067357"/>
                  <a:gd name="connsiteY1" fmla="*/ 358210 h 991410"/>
                  <a:gd name="connsiteX2" fmla="*/ 1060121 w 1067357"/>
                  <a:gd name="connsiteY2" fmla="*/ 991410 h 991410"/>
                  <a:gd name="connsiteX3" fmla="*/ 1067357 w 1067357"/>
                  <a:gd name="connsiteY3" fmla="*/ 0 h 991410"/>
                  <a:gd name="connsiteX0" fmla="*/ 1067357 w 1067357"/>
                  <a:gd name="connsiteY0" fmla="*/ 0 h 1132522"/>
                  <a:gd name="connsiteX1" fmla="*/ 0 w 1067357"/>
                  <a:gd name="connsiteY1" fmla="*/ 358210 h 1132522"/>
                  <a:gd name="connsiteX2" fmla="*/ 1063739 w 1067357"/>
                  <a:gd name="connsiteY2" fmla="*/ 1132522 h 1132522"/>
                  <a:gd name="connsiteX3" fmla="*/ 1067357 w 1067357"/>
                  <a:gd name="connsiteY3" fmla="*/ 0 h 1132522"/>
                  <a:gd name="connsiteX0" fmla="*/ 506541 w 506541"/>
                  <a:gd name="connsiteY0" fmla="*/ 0 h 1132522"/>
                  <a:gd name="connsiteX1" fmla="*/ 0 w 506541"/>
                  <a:gd name="connsiteY1" fmla="*/ 600634 h 1132522"/>
                  <a:gd name="connsiteX2" fmla="*/ 502923 w 506541"/>
                  <a:gd name="connsiteY2" fmla="*/ 1132522 h 1132522"/>
                  <a:gd name="connsiteX3" fmla="*/ 506541 w 506541"/>
                  <a:gd name="connsiteY3" fmla="*/ 0 h 1132522"/>
                  <a:gd name="connsiteX0" fmla="*/ 361815 w 502923"/>
                  <a:gd name="connsiteY0" fmla="*/ 0 h 1280871"/>
                  <a:gd name="connsiteX1" fmla="*/ 0 w 502923"/>
                  <a:gd name="connsiteY1" fmla="*/ 748983 h 1280871"/>
                  <a:gd name="connsiteX2" fmla="*/ 502923 w 502923"/>
                  <a:gd name="connsiteY2" fmla="*/ 1280871 h 1280871"/>
                  <a:gd name="connsiteX3" fmla="*/ 361815 w 502923"/>
                  <a:gd name="connsiteY3" fmla="*/ 0 h 1280871"/>
                  <a:gd name="connsiteX0" fmla="*/ 361815 w 843030"/>
                  <a:gd name="connsiteY0" fmla="*/ 0 h 748983"/>
                  <a:gd name="connsiteX1" fmla="*/ 0 w 843030"/>
                  <a:gd name="connsiteY1" fmla="*/ 748983 h 748983"/>
                  <a:gd name="connsiteX2" fmla="*/ 843030 w 843030"/>
                  <a:gd name="connsiteY2" fmla="*/ 589779 h 748983"/>
                  <a:gd name="connsiteX3" fmla="*/ 361815 w 843030"/>
                  <a:gd name="connsiteY3" fmla="*/ 0 h 748983"/>
                  <a:gd name="connsiteX0" fmla="*/ 3617 w 484832"/>
                  <a:gd name="connsiteY0" fmla="*/ 0 h 1118047"/>
                  <a:gd name="connsiteX1" fmla="*/ 0 w 484832"/>
                  <a:gd name="connsiteY1" fmla="*/ 1118047 h 1118047"/>
                  <a:gd name="connsiteX2" fmla="*/ 484832 w 484832"/>
                  <a:gd name="connsiteY2" fmla="*/ 589779 h 1118047"/>
                  <a:gd name="connsiteX3" fmla="*/ 3617 w 484832"/>
                  <a:gd name="connsiteY3" fmla="*/ 0 h 111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4832" h="1118047">
                    <a:moveTo>
                      <a:pt x="3617" y="0"/>
                    </a:moveTo>
                    <a:cubicBezTo>
                      <a:pt x="2411" y="372682"/>
                      <a:pt x="1206" y="745365"/>
                      <a:pt x="0" y="1118047"/>
                    </a:cubicBezTo>
                    <a:lnTo>
                      <a:pt x="484832" y="58977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567727" y="3867098"/>
                <a:ext cx="883790" cy="582099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1067357 w 1067357"/>
                  <a:gd name="connsiteY0" fmla="*/ 0 h 756221"/>
                  <a:gd name="connsiteX1" fmla="*/ 0 w 1067357"/>
                  <a:gd name="connsiteY1" fmla="*/ 358210 h 756221"/>
                  <a:gd name="connsiteX2" fmla="*/ 709159 w 1067357"/>
                  <a:gd name="connsiteY2" fmla="*/ 756221 h 756221"/>
                  <a:gd name="connsiteX3" fmla="*/ 1067357 w 1067357"/>
                  <a:gd name="connsiteY3" fmla="*/ 0 h 756221"/>
                  <a:gd name="connsiteX0" fmla="*/ 1067357 w 1067357"/>
                  <a:gd name="connsiteY0" fmla="*/ 0 h 991410"/>
                  <a:gd name="connsiteX1" fmla="*/ 0 w 1067357"/>
                  <a:gd name="connsiteY1" fmla="*/ 358210 h 991410"/>
                  <a:gd name="connsiteX2" fmla="*/ 1060121 w 1067357"/>
                  <a:gd name="connsiteY2" fmla="*/ 991410 h 991410"/>
                  <a:gd name="connsiteX3" fmla="*/ 1067357 w 1067357"/>
                  <a:gd name="connsiteY3" fmla="*/ 0 h 991410"/>
                  <a:gd name="connsiteX0" fmla="*/ 1067357 w 1067357"/>
                  <a:gd name="connsiteY0" fmla="*/ 0 h 1132522"/>
                  <a:gd name="connsiteX1" fmla="*/ 0 w 1067357"/>
                  <a:gd name="connsiteY1" fmla="*/ 358210 h 1132522"/>
                  <a:gd name="connsiteX2" fmla="*/ 1063739 w 1067357"/>
                  <a:gd name="connsiteY2" fmla="*/ 1132522 h 1132522"/>
                  <a:gd name="connsiteX3" fmla="*/ 1067357 w 1067357"/>
                  <a:gd name="connsiteY3" fmla="*/ 0 h 1132522"/>
                  <a:gd name="connsiteX0" fmla="*/ 506541 w 506541"/>
                  <a:gd name="connsiteY0" fmla="*/ 0 h 1132522"/>
                  <a:gd name="connsiteX1" fmla="*/ 0 w 506541"/>
                  <a:gd name="connsiteY1" fmla="*/ 600634 h 1132522"/>
                  <a:gd name="connsiteX2" fmla="*/ 502923 w 506541"/>
                  <a:gd name="connsiteY2" fmla="*/ 1132522 h 1132522"/>
                  <a:gd name="connsiteX3" fmla="*/ 506541 w 506541"/>
                  <a:gd name="connsiteY3" fmla="*/ 0 h 1132522"/>
                  <a:gd name="connsiteX0" fmla="*/ 361815 w 502923"/>
                  <a:gd name="connsiteY0" fmla="*/ 0 h 1280871"/>
                  <a:gd name="connsiteX1" fmla="*/ 0 w 502923"/>
                  <a:gd name="connsiteY1" fmla="*/ 748983 h 1280871"/>
                  <a:gd name="connsiteX2" fmla="*/ 502923 w 502923"/>
                  <a:gd name="connsiteY2" fmla="*/ 1280871 h 1280871"/>
                  <a:gd name="connsiteX3" fmla="*/ 361815 w 502923"/>
                  <a:gd name="connsiteY3" fmla="*/ 0 h 1280871"/>
                  <a:gd name="connsiteX0" fmla="*/ 361815 w 843030"/>
                  <a:gd name="connsiteY0" fmla="*/ 0 h 748983"/>
                  <a:gd name="connsiteX1" fmla="*/ 0 w 843030"/>
                  <a:gd name="connsiteY1" fmla="*/ 748983 h 748983"/>
                  <a:gd name="connsiteX2" fmla="*/ 843030 w 843030"/>
                  <a:gd name="connsiteY2" fmla="*/ 589779 h 748983"/>
                  <a:gd name="connsiteX3" fmla="*/ 361815 w 843030"/>
                  <a:gd name="connsiteY3" fmla="*/ 0 h 748983"/>
                  <a:gd name="connsiteX0" fmla="*/ 3617 w 484832"/>
                  <a:gd name="connsiteY0" fmla="*/ 0 h 1118047"/>
                  <a:gd name="connsiteX1" fmla="*/ 0 w 484832"/>
                  <a:gd name="connsiteY1" fmla="*/ 1118047 h 1118047"/>
                  <a:gd name="connsiteX2" fmla="*/ 484832 w 484832"/>
                  <a:gd name="connsiteY2" fmla="*/ 589779 h 1118047"/>
                  <a:gd name="connsiteX3" fmla="*/ 3617 w 484832"/>
                  <a:gd name="connsiteY3" fmla="*/ 0 h 1118047"/>
                  <a:gd name="connsiteX0" fmla="*/ 7 w 618712"/>
                  <a:gd name="connsiteY0" fmla="*/ 0 h 1266397"/>
                  <a:gd name="connsiteX1" fmla="*/ 133880 w 618712"/>
                  <a:gd name="connsiteY1" fmla="*/ 1266397 h 1266397"/>
                  <a:gd name="connsiteX2" fmla="*/ 618712 w 618712"/>
                  <a:gd name="connsiteY2" fmla="*/ 738129 h 1266397"/>
                  <a:gd name="connsiteX3" fmla="*/ 7 w 618712"/>
                  <a:gd name="connsiteY3" fmla="*/ 0 h 1266397"/>
                  <a:gd name="connsiteX0" fmla="*/ 7 w 864747"/>
                  <a:gd name="connsiteY0" fmla="*/ 0 h 1266397"/>
                  <a:gd name="connsiteX1" fmla="*/ 133880 w 864747"/>
                  <a:gd name="connsiteY1" fmla="*/ 1266397 h 1266397"/>
                  <a:gd name="connsiteX2" fmla="*/ 864747 w 864747"/>
                  <a:gd name="connsiteY2" fmla="*/ 144731 h 1266397"/>
                  <a:gd name="connsiteX3" fmla="*/ 7 w 864747"/>
                  <a:gd name="connsiteY3" fmla="*/ 0 h 1266397"/>
                  <a:gd name="connsiteX0" fmla="*/ 3 w 864743"/>
                  <a:gd name="connsiteY0" fmla="*/ 0 h 578924"/>
                  <a:gd name="connsiteX1" fmla="*/ 477601 w 864743"/>
                  <a:gd name="connsiteY1" fmla="*/ 578924 h 578924"/>
                  <a:gd name="connsiteX2" fmla="*/ 864743 w 864743"/>
                  <a:gd name="connsiteY2" fmla="*/ 144731 h 578924"/>
                  <a:gd name="connsiteX3" fmla="*/ 3 w 864743"/>
                  <a:gd name="connsiteY3" fmla="*/ 0 h 578924"/>
                  <a:gd name="connsiteX0" fmla="*/ 4 w 864744"/>
                  <a:gd name="connsiteY0" fmla="*/ 0 h 578924"/>
                  <a:gd name="connsiteX1" fmla="*/ 477602 w 864744"/>
                  <a:gd name="connsiteY1" fmla="*/ 578924 h 578924"/>
                  <a:gd name="connsiteX2" fmla="*/ 864744 w 864744"/>
                  <a:gd name="connsiteY2" fmla="*/ 144731 h 578924"/>
                  <a:gd name="connsiteX3" fmla="*/ 4 w 864744"/>
                  <a:gd name="connsiteY3" fmla="*/ 0 h 578924"/>
                  <a:gd name="connsiteX0" fmla="*/ 0 w 864740"/>
                  <a:gd name="connsiteY0" fmla="*/ 0 h 578924"/>
                  <a:gd name="connsiteX1" fmla="*/ 477598 w 864740"/>
                  <a:gd name="connsiteY1" fmla="*/ 578924 h 578924"/>
                  <a:gd name="connsiteX2" fmla="*/ 864740 w 864740"/>
                  <a:gd name="connsiteY2" fmla="*/ 144731 h 578924"/>
                  <a:gd name="connsiteX3" fmla="*/ 0 w 864740"/>
                  <a:gd name="connsiteY3" fmla="*/ 0 h 578924"/>
                  <a:gd name="connsiteX0" fmla="*/ 0 w 883790"/>
                  <a:gd name="connsiteY0" fmla="*/ 0 h 582099"/>
                  <a:gd name="connsiteX1" fmla="*/ 496648 w 883790"/>
                  <a:gd name="connsiteY1" fmla="*/ 582099 h 582099"/>
                  <a:gd name="connsiteX2" fmla="*/ 883790 w 883790"/>
                  <a:gd name="connsiteY2" fmla="*/ 147906 h 582099"/>
                  <a:gd name="connsiteX3" fmla="*/ 0 w 883790"/>
                  <a:gd name="connsiteY3" fmla="*/ 0 h 58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3790" h="582099">
                    <a:moveTo>
                      <a:pt x="0" y="0"/>
                    </a:moveTo>
                    <a:cubicBezTo>
                      <a:pt x="241211" y="303934"/>
                      <a:pt x="266292" y="303492"/>
                      <a:pt x="496648" y="582099"/>
                    </a:cubicBezTo>
                    <a:lnTo>
                      <a:pt x="883790" y="147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4578668" y="3456925"/>
                <a:ext cx="886448" cy="557215"/>
              </a:xfrm>
              <a:custGeom>
                <a:avLst/>
                <a:gdLst>
                  <a:gd name="connsiteX0" fmla="*/ 1208466 w 1208466"/>
                  <a:gd name="connsiteY0" fmla="*/ 0 h 607871"/>
                  <a:gd name="connsiteX1" fmla="*/ 0 w 1208466"/>
                  <a:gd name="connsiteY1" fmla="*/ 209860 h 607871"/>
                  <a:gd name="connsiteX2" fmla="*/ 709159 w 1208466"/>
                  <a:gd name="connsiteY2" fmla="*/ 607871 h 607871"/>
                  <a:gd name="connsiteX3" fmla="*/ 1208466 w 1208466"/>
                  <a:gd name="connsiteY3" fmla="*/ 0 h 607871"/>
                  <a:gd name="connsiteX0" fmla="*/ 1772900 w 1772900"/>
                  <a:gd name="connsiteY0" fmla="*/ 0 h 1161468"/>
                  <a:gd name="connsiteX1" fmla="*/ 0 w 1772900"/>
                  <a:gd name="connsiteY1" fmla="*/ 763457 h 1161468"/>
                  <a:gd name="connsiteX2" fmla="*/ 709159 w 1772900"/>
                  <a:gd name="connsiteY2" fmla="*/ 1161468 h 1161468"/>
                  <a:gd name="connsiteX3" fmla="*/ 1772900 w 1772900"/>
                  <a:gd name="connsiteY3" fmla="*/ 0 h 1161468"/>
                  <a:gd name="connsiteX0" fmla="*/ 1063741 w 1063741"/>
                  <a:gd name="connsiteY0" fmla="*/ 0 h 1161468"/>
                  <a:gd name="connsiteX1" fmla="*/ 376290 w 1063741"/>
                  <a:gd name="connsiteY1" fmla="*/ 387155 h 1161468"/>
                  <a:gd name="connsiteX2" fmla="*/ 0 w 1063741"/>
                  <a:gd name="connsiteY2" fmla="*/ 1161468 h 1161468"/>
                  <a:gd name="connsiteX3" fmla="*/ 1063741 w 1063741"/>
                  <a:gd name="connsiteY3" fmla="*/ 0 h 1161468"/>
                  <a:gd name="connsiteX0" fmla="*/ 687451 w 882830"/>
                  <a:gd name="connsiteY0" fmla="*/ 0 h 557215"/>
                  <a:gd name="connsiteX1" fmla="*/ 0 w 882830"/>
                  <a:gd name="connsiteY1" fmla="*/ 387155 h 557215"/>
                  <a:gd name="connsiteX2" fmla="*/ 882830 w 882830"/>
                  <a:gd name="connsiteY2" fmla="*/ 557215 h 557215"/>
                  <a:gd name="connsiteX3" fmla="*/ 687451 w 882830"/>
                  <a:gd name="connsiteY3" fmla="*/ 0 h 557215"/>
                  <a:gd name="connsiteX0" fmla="*/ 691069 w 886448"/>
                  <a:gd name="connsiteY0" fmla="*/ 0 h 557215"/>
                  <a:gd name="connsiteX1" fmla="*/ 0 w 886448"/>
                  <a:gd name="connsiteY1" fmla="*/ 401628 h 557215"/>
                  <a:gd name="connsiteX2" fmla="*/ 886448 w 886448"/>
                  <a:gd name="connsiteY2" fmla="*/ 557215 h 557215"/>
                  <a:gd name="connsiteX3" fmla="*/ 691069 w 886448"/>
                  <a:gd name="connsiteY3" fmla="*/ 0 h 55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6448" h="557215">
                    <a:moveTo>
                      <a:pt x="691069" y="0"/>
                    </a:moveTo>
                    <a:lnTo>
                      <a:pt x="0" y="401628"/>
                    </a:lnTo>
                    <a:lnTo>
                      <a:pt x="886448" y="557215"/>
                    </a:lnTo>
                    <a:lnTo>
                      <a:pt x="691069" y="0"/>
                    </a:lnTo>
                    <a:close/>
                  </a:path>
                </a:pathLst>
              </a:custGeom>
              <a:solidFill>
                <a:srgbClr val="FF0000">
                  <a:alpha val="58000"/>
                </a:srgb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Freeform 3"/>
          <p:cNvSpPr/>
          <p:nvPr/>
        </p:nvSpPr>
        <p:spPr>
          <a:xfrm>
            <a:off x="3930196" y="3087537"/>
            <a:ext cx="1828252" cy="1894127"/>
          </a:xfrm>
          <a:custGeom>
            <a:avLst/>
            <a:gdLst>
              <a:gd name="connsiteX0" fmla="*/ 613066 w 1828252"/>
              <a:gd name="connsiteY0" fmla="*/ 1094871 h 2222588"/>
              <a:gd name="connsiteX1" fmla="*/ 1040024 w 1828252"/>
              <a:gd name="connsiteY1" fmla="*/ 0 h 2222588"/>
              <a:gd name="connsiteX2" fmla="*/ 1828252 w 1828252"/>
              <a:gd name="connsiteY2" fmla="*/ 383205 h 2222588"/>
              <a:gd name="connsiteX3" fmla="*/ 1806357 w 1828252"/>
              <a:gd name="connsiteY3" fmla="*/ 1302896 h 2222588"/>
              <a:gd name="connsiteX4" fmla="*/ 1587405 w 1828252"/>
              <a:gd name="connsiteY4" fmla="*/ 2222588 h 2222588"/>
              <a:gd name="connsiteX5" fmla="*/ 634962 w 1828252"/>
              <a:gd name="connsiteY5" fmla="*/ 1948871 h 2222588"/>
              <a:gd name="connsiteX6" fmla="*/ 175162 w 1828252"/>
              <a:gd name="connsiteY6" fmla="*/ 1631358 h 2222588"/>
              <a:gd name="connsiteX7" fmla="*/ 0 w 1828252"/>
              <a:gd name="connsiteY7" fmla="*/ 1204358 h 2222588"/>
              <a:gd name="connsiteX8" fmla="*/ 613066 w 1828252"/>
              <a:gd name="connsiteY8" fmla="*/ 1094871 h 2222588"/>
              <a:gd name="connsiteX0" fmla="*/ 569275 w 1828252"/>
              <a:gd name="connsiteY0" fmla="*/ 886846 h 2222588"/>
              <a:gd name="connsiteX1" fmla="*/ 1040024 w 1828252"/>
              <a:gd name="connsiteY1" fmla="*/ 0 h 2222588"/>
              <a:gd name="connsiteX2" fmla="*/ 1828252 w 1828252"/>
              <a:gd name="connsiteY2" fmla="*/ 383205 h 2222588"/>
              <a:gd name="connsiteX3" fmla="*/ 1806357 w 1828252"/>
              <a:gd name="connsiteY3" fmla="*/ 1302896 h 2222588"/>
              <a:gd name="connsiteX4" fmla="*/ 1587405 w 1828252"/>
              <a:gd name="connsiteY4" fmla="*/ 2222588 h 2222588"/>
              <a:gd name="connsiteX5" fmla="*/ 634962 w 1828252"/>
              <a:gd name="connsiteY5" fmla="*/ 1948871 h 2222588"/>
              <a:gd name="connsiteX6" fmla="*/ 175162 w 1828252"/>
              <a:gd name="connsiteY6" fmla="*/ 1631358 h 2222588"/>
              <a:gd name="connsiteX7" fmla="*/ 0 w 1828252"/>
              <a:gd name="connsiteY7" fmla="*/ 1204358 h 2222588"/>
              <a:gd name="connsiteX8" fmla="*/ 569275 w 1828252"/>
              <a:gd name="connsiteY8" fmla="*/ 886846 h 2222588"/>
              <a:gd name="connsiteX0" fmla="*/ 569275 w 1828252"/>
              <a:gd name="connsiteY0" fmla="*/ 886846 h 2222588"/>
              <a:gd name="connsiteX1" fmla="*/ 1040024 w 1828252"/>
              <a:gd name="connsiteY1" fmla="*/ 0 h 2222588"/>
              <a:gd name="connsiteX2" fmla="*/ 1828252 w 1828252"/>
              <a:gd name="connsiteY2" fmla="*/ 383205 h 2222588"/>
              <a:gd name="connsiteX3" fmla="*/ 1806357 w 1828252"/>
              <a:gd name="connsiteY3" fmla="*/ 1302896 h 2222588"/>
              <a:gd name="connsiteX4" fmla="*/ 1587405 w 1828252"/>
              <a:gd name="connsiteY4" fmla="*/ 2222588 h 2222588"/>
              <a:gd name="connsiteX5" fmla="*/ 634962 w 1828252"/>
              <a:gd name="connsiteY5" fmla="*/ 1948871 h 2222588"/>
              <a:gd name="connsiteX6" fmla="*/ 175162 w 1828252"/>
              <a:gd name="connsiteY6" fmla="*/ 1631358 h 2222588"/>
              <a:gd name="connsiteX7" fmla="*/ 0 w 1828252"/>
              <a:gd name="connsiteY7" fmla="*/ 1204358 h 2222588"/>
              <a:gd name="connsiteX8" fmla="*/ 569275 w 1828252"/>
              <a:gd name="connsiteY8" fmla="*/ 886846 h 2222588"/>
              <a:gd name="connsiteX0" fmla="*/ 569275 w 1828252"/>
              <a:gd name="connsiteY0" fmla="*/ 886846 h 2222588"/>
              <a:gd name="connsiteX1" fmla="*/ 1040024 w 1828252"/>
              <a:gd name="connsiteY1" fmla="*/ 0 h 2222588"/>
              <a:gd name="connsiteX2" fmla="*/ 1828252 w 1828252"/>
              <a:gd name="connsiteY2" fmla="*/ 383205 h 2222588"/>
              <a:gd name="connsiteX3" fmla="*/ 1806357 w 1828252"/>
              <a:gd name="connsiteY3" fmla="*/ 1302896 h 2222588"/>
              <a:gd name="connsiteX4" fmla="*/ 1587405 w 1828252"/>
              <a:gd name="connsiteY4" fmla="*/ 2222588 h 2222588"/>
              <a:gd name="connsiteX5" fmla="*/ 634962 w 1828252"/>
              <a:gd name="connsiteY5" fmla="*/ 1948871 h 2222588"/>
              <a:gd name="connsiteX6" fmla="*/ 175162 w 1828252"/>
              <a:gd name="connsiteY6" fmla="*/ 1631358 h 2222588"/>
              <a:gd name="connsiteX7" fmla="*/ 0 w 1828252"/>
              <a:gd name="connsiteY7" fmla="*/ 1204358 h 2222588"/>
              <a:gd name="connsiteX8" fmla="*/ 569275 w 1828252"/>
              <a:gd name="connsiteY8" fmla="*/ 886846 h 2222588"/>
              <a:gd name="connsiteX0" fmla="*/ 569275 w 1828252"/>
              <a:gd name="connsiteY0" fmla="*/ 558385 h 1894127"/>
              <a:gd name="connsiteX1" fmla="*/ 919600 w 1828252"/>
              <a:gd name="connsiteY1" fmla="*/ 0 h 1894127"/>
              <a:gd name="connsiteX2" fmla="*/ 1828252 w 1828252"/>
              <a:gd name="connsiteY2" fmla="*/ 54744 h 1894127"/>
              <a:gd name="connsiteX3" fmla="*/ 1806357 w 1828252"/>
              <a:gd name="connsiteY3" fmla="*/ 974435 h 1894127"/>
              <a:gd name="connsiteX4" fmla="*/ 1587405 w 1828252"/>
              <a:gd name="connsiteY4" fmla="*/ 1894127 h 1894127"/>
              <a:gd name="connsiteX5" fmla="*/ 634962 w 1828252"/>
              <a:gd name="connsiteY5" fmla="*/ 1620410 h 1894127"/>
              <a:gd name="connsiteX6" fmla="*/ 175162 w 1828252"/>
              <a:gd name="connsiteY6" fmla="*/ 1302897 h 1894127"/>
              <a:gd name="connsiteX7" fmla="*/ 0 w 1828252"/>
              <a:gd name="connsiteY7" fmla="*/ 875897 h 1894127"/>
              <a:gd name="connsiteX8" fmla="*/ 569275 w 1828252"/>
              <a:gd name="connsiteY8" fmla="*/ 558385 h 189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252" h="1894127">
                <a:moveTo>
                  <a:pt x="569275" y="558385"/>
                </a:moveTo>
                <a:lnTo>
                  <a:pt x="919600" y="0"/>
                </a:lnTo>
                <a:lnTo>
                  <a:pt x="1828252" y="54744"/>
                </a:lnTo>
                <a:lnTo>
                  <a:pt x="1806357" y="974435"/>
                </a:lnTo>
                <a:lnTo>
                  <a:pt x="1587405" y="1894127"/>
                </a:lnTo>
                <a:lnTo>
                  <a:pt x="634962" y="1620410"/>
                </a:lnTo>
                <a:lnTo>
                  <a:pt x="175162" y="1302897"/>
                </a:lnTo>
                <a:lnTo>
                  <a:pt x="0" y="875897"/>
                </a:lnTo>
                <a:cubicBezTo>
                  <a:pt x="189758" y="770060"/>
                  <a:pt x="467097" y="675171"/>
                  <a:pt x="569275" y="558385"/>
                </a:cubicBezTo>
                <a:close/>
              </a:path>
            </a:pathLst>
          </a:custGeom>
          <a:solidFill>
            <a:srgbClr val="BFBFBF">
              <a:alpha val="46000"/>
            </a:srgbClr>
          </a:solidFill>
          <a:ln w="28575" cmpd="sng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07225" y="3583264"/>
            <a:ext cx="788062" cy="2340000"/>
            <a:chOff x="5324062" y="3155272"/>
            <a:chExt cx="788062" cy="2340000"/>
          </a:xfrm>
          <a:solidFill>
            <a:schemeClr val="bg1">
              <a:lumMod val="75000"/>
            </a:schemeClr>
          </a:solidFill>
        </p:grpSpPr>
        <p:cxnSp>
          <p:nvCxnSpPr>
            <p:cNvPr id="29" name="Straight Connector 28"/>
            <p:cNvCxnSpPr/>
            <p:nvPr/>
          </p:nvCxnSpPr>
          <p:spPr>
            <a:xfrm rot="19200000">
              <a:off x="5324062" y="3155272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040124" y="518554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25049" y="4060165"/>
            <a:ext cx="2358226" cy="239169"/>
            <a:chOff x="2241886" y="3632173"/>
            <a:chExt cx="2358226" cy="239169"/>
          </a:xfrm>
          <a:solidFill>
            <a:schemeClr val="bg1">
              <a:lumMod val="75000"/>
            </a:schemeClr>
          </a:solidFill>
        </p:grpSpPr>
        <p:cxnSp>
          <p:nvCxnSpPr>
            <p:cNvPr id="25" name="Straight Connector 24"/>
            <p:cNvCxnSpPr/>
            <p:nvPr/>
          </p:nvCxnSpPr>
          <p:spPr>
            <a:xfrm rot="4800000">
              <a:off x="3430112" y="246217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241886" y="3799342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24862" y="1587550"/>
            <a:ext cx="430135" cy="2340000"/>
            <a:chOff x="3741699" y="1159558"/>
            <a:chExt cx="430135" cy="2340000"/>
          </a:xfrm>
          <a:solidFill>
            <a:schemeClr val="bg1">
              <a:lumMod val="75000"/>
            </a:schemeClr>
          </a:solidFill>
        </p:grpSpPr>
        <p:cxnSp>
          <p:nvCxnSpPr>
            <p:cNvPr id="24" name="Straight Connector 23"/>
            <p:cNvCxnSpPr/>
            <p:nvPr/>
          </p:nvCxnSpPr>
          <p:spPr>
            <a:xfrm rot="9600000">
              <a:off x="4171834" y="1159558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741699" y="121710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79843" y="2640270"/>
            <a:ext cx="2340000" cy="631721"/>
            <a:chOff x="2396680" y="2212278"/>
            <a:chExt cx="2340000" cy="631721"/>
          </a:xfrm>
          <a:solidFill>
            <a:schemeClr val="bg1">
              <a:lumMod val="75000"/>
            </a:schemeClr>
          </a:solidFill>
        </p:grpSpPr>
        <p:cxnSp>
          <p:nvCxnSpPr>
            <p:cNvPr id="27" name="Straight Connector 26"/>
            <p:cNvCxnSpPr/>
            <p:nvPr/>
          </p:nvCxnSpPr>
          <p:spPr>
            <a:xfrm rot="7200000">
              <a:off x="3566680" y="1673999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517430" y="221227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27093" y="3856995"/>
            <a:ext cx="72000" cy="2376000"/>
            <a:chOff x="4543930" y="3429003"/>
            <a:chExt cx="72000" cy="2376000"/>
          </a:xfrm>
          <a:solidFill>
            <a:schemeClr val="bg1">
              <a:lumMod val="75000"/>
            </a:schemeClr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4582336" y="342900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543930" y="5733003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25376" y="3583268"/>
            <a:ext cx="788062" cy="2340000"/>
            <a:chOff x="3042213" y="3155276"/>
            <a:chExt cx="788062" cy="2340000"/>
          </a:xfrm>
          <a:solidFill>
            <a:schemeClr val="bg1">
              <a:lumMod val="75000"/>
            </a:schemeClr>
          </a:solidFill>
        </p:grpSpPr>
        <p:cxnSp>
          <p:nvCxnSpPr>
            <p:cNvPr id="28" name="Straight Connector 27"/>
            <p:cNvCxnSpPr/>
            <p:nvPr/>
          </p:nvCxnSpPr>
          <p:spPr>
            <a:xfrm rot="2400000">
              <a:off x="3830275" y="3155276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042213" y="5187037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06344" y="2640270"/>
            <a:ext cx="2340000" cy="631725"/>
            <a:chOff x="4423181" y="2212278"/>
            <a:chExt cx="2340000" cy="631725"/>
          </a:xfrm>
          <a:solidFill>
            <a:schemeClr val="bg1">
              <a:lumMod val="75000"/>
            </a:schemeClr>
          </a:solidFill>
        </p:grpSpPr>
        <p:cxnSp>
          <p:nvCxnSpPr>
            <p:cNvPr id="22" name="Straight Connector 21"/>
            <p:cNvCxnSpPr/>
            <p:nvPr/>
          </p:nvCxnSpPr>
          <p:spPr>
            <a:xfrm rot="14400000">
              <a:off x="5593181" y="167400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583419" y="221227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65663" y="1587555"/>
            <a:ext cx="436164" cy="2340000"/>
            <a:chOff x="4982500" y="1159563"/>
            <a:chExt cx="436164" cy="2340000"/>
          </a:xfrm>
          <a:solidFill>
            <a:schemeClr val="bg1">
              <a:lumMod val="75000"/>
            </a:schemeClr>
          </a:solidFill>
        </p:grpSpPr>
        <p:cxnSp>
          <p:nvCxnSpPr>
            <p:cNvPr id="23" name="Straight Connector 22"/>
            <p:cNvCxnSpPr/>
            <p:nvPr/>
          </p:nvCxnSpPr>
          <p:spPr>
            <a:xfrm rot="12000000">
              <a:off x="4982500" y="115956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346664" y="1194117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37388" y="4060160"/>
            <a:ext cx="2358226" cy="239174"/>
            <a:chOff x="4554225" y="3632168"/>
            <a:chExt cx="2358226" cy="239174"/>
          </a:xfrm>
          <a:solidFill>
            <a:schemeClr val="bg1">
              <a:lumMod val="75000"/>
            </a:schemeClr>
          </a:solidFill>
        </p:grpSpPr>
        <p:cxnSp>
          <p:nvCxnSpPr>
            <p:cNvPr id="19" name="Straight Connector 18"/>
            <p:cNvCxnSpPr/>
            <p:nvPr/>
          </p:nvCxnSpPr>
          <p:spPr>
            <a:xfrm rot="16800000">
              <a:off x="5724225" y="2462168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840451" y="3799342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940353" y="1161637"/>
            <a:ext cx="197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Education &amp; Research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162026" y="6328817"/>
            <a:ext cx="93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Awards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562747" y="2336036"/>
            <a:ext cx="255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Service to society </a:t>
            </a:r>
            <a:r>
              <a:rPr lang="en-US" sz="1400" b="1" dirty="0" err="1" smtClean="0"/>
              <a:t>programmes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035012" y="4159435"/>
            <a:ext cx="1325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Internships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214166" y="5687029"/>
            <a:ext cx="142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Mentoring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34963" y="4145445"/>
            <a:ext cx="197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Building the profession</a:t>
            </a:r>
            <a:endParaRPr lang="en-US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46530" y="2385028"/>
            <a:ext cx="157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 reservation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23925" y="1158925"/>
            <a:ext cx="343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Providing virtual information sharing spaces</a:t>
            </a:r>
            <a:endParaRPr lang="en-US" sz="1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491563" y="5731128"/>
            <a:ext cx="165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Recognition/Titles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91850" y="3035676"/>
            <a:ext cx="290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srgbClr val="C00000"/>
                </a:solidFill>
              </a:rPr>
              <a:t>The role/contribution varies per institution </a:t>
            </a:r>
            <a:endParaRPr lang="en-ZA" sz="1600" b="1" dirty="0">
              <a:solidFill>
                <a:srgbClr val="C00000"/>
              </a:solidFill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Role of Institutions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3" name="Straight Arrow Connector 2"/>
          <p:cNvCxnSpPr>
            <a:stCxn id="10" idx="1"/>
          </p:cNvCxnSpPr>
          <p:nvPr/>
        </p:nvCxnSpPr>
        <p:spPr>
          <a:xfrm flipH="1">
            <a:off x="5365828" y="3328064"/>
            <a:ext cx="826022" cy="3213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1"/>
          </p:cNvCxnSpPr>
          <p:nvPr/>
        </p:nvCxnSpPr>
        <p:spPr>
          <a:xfrm flipH="1" flipV="1">
            <a:off x="5052785" y="2838023"/>
            <a:ext cx="1139065" cy="49004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10" idx="1"/>
          </p:cNvCxnSpPr>
          <p:nvPr/>
        </p:nvCxnSpPr>
        <p:spPr>
          <a:xfrm flipH="1">
            <a:off x="5758448" y="3328064"/>
            <a:ext cx="433402" cy="971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5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SECTIONS</a:t>
            </a:r>
            <a:endParaRPr lang="en-ZA" sz="4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0153" y="1612370"/>
            <a:ext cx="870725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1: Background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153" y="2440213"/>
            <a:ext cx="8763694" cy="15108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2: Development of an</a:t>
            </a:r>
          </a:p>
          <a:p>
            <a:pPr algn="l"/>
            <a:r>
              <a:rPr lang="en-ZA" sz="4000" b="1" dirty="0">
                <a:solidFill>
                  <a:srgbClr val="BFBFBF"/>
                </a:solidFill>
                <a:latin typeface="+mn-lt"/>
                <a:cs typeface="Franklin Gothic Medium"/>
              </a:rPr>
              <a:t> </a:t>
            </a:r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                  Urban Planning Professional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153" y="4673113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4: Collective Action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153" y="3838964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3: The Role of Institutions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0153" y="1245823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05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/>
          <p:nvPr/>
        </p:nvCxnSpPr>
        <p:spPr>
          <a:xfrm>
            <a:off x="7038208" y="2762452"/>
            <a:ext cx="164068" cy="10343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202276" y="3796780"/>
            <a:ext cx="204166" cy="572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6993654" y="4369219"/>
            <a:ext cx="412788" cy="4559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496032" y="4825171"/>
            <a:ext cx="497622" cy="5327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998408" y="4825171"/>
            <a:ext cx="497622" cy="5327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281788" y="4434878"/>
            <a:ext cx="704754" cy="3902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281788" y="3796780"/>
            <a:ext cx="508000" cy="6380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5789788" y="3623317"/>
            <a:ext cx="508000" cy="173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285962" y="2762452"/>
            <a:ext cx="752246" cy="8670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reeform 105"/>
          <p:cNvSpPr/>
          <p:nvPr/>
        </p:nvSpPr>
        <p:spPr>
          <a:xfrm>
            <a:off x="5285305" y="4216082"/>
            <a:ext cx="1208466" cy="607871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466" h="607871">
                <a:moveTo>
                  <a:pt x="1208466" y="0"/>
                </a:moveTo>
                <a:lnTo>
                  <a:pt x="0" y="209860"/>
                </a:lnTo>
                <a:lnTo>
                  <a:pt x="709159" y="607871"/>
                </a:lnTo>
                <a:lnTo>
                  <a:pt x="1208466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5294802" y="3799978"/>
            <a:ext cx="1201230" cy="62234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0" h="622345">
                <a:moveTo>
                  <a:pt x="1201230" y="416103"/>
                </a:moveTo>
                <a:lnTo>
                  <a:pt x="495688" y="0"/>
                </a:lnTo>
                <a:lnTo>
                  <a:pt x="0" y="622345"/>
                </a:lnTo>
                <a:lnTo>
                  <a:pt x="1201230" y="416103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5790927" y="3633968"/>
            <a:ext cx="709159" cy="57892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  <a:gd name="connsiteX0" fmla="*/ 1052885 w 1052885"/>
              <a:gd name="connsiteY0" fmla="*/ 260516 h 622345"/>
              <a:gd name="connsiteX1" fmla="*/ 495688 w 1052885"/>
              <a:gd name="connsiteY1" fmla="*/ 0 h 622345"/>
              <a:gd name="connsiteX2" fmla="*/ 0 w 1052885"/>
              <a:gd name="connsiteY2" fmla="*/ 622345 h 622345"/>
              <a:gd name="connsiteX3" fmla="*/ 1052885 w 1052885"/>
              <a:gd name="connsiteY3" fmla="*/ 260516 h 622345"/>
              <a:gd name="connsiteX0" fmla="*/ 1052885 w 1052885"/>
              <a:gd name="connsiteY0" fmla="*/ 578925 h 940754"/>
              <a:gd name="connsiteX1" fmla="*/ 835795 w 1052885"/>
              <a:gd name="connsiteY1" fmla="*/ 0 h 940754"/>
              <a:gd name="connsiteX2" fmla="*/ 0 w 1052885"/>
              <a:gd name="connsiteY2" fmla="*/ 940754 h 940754"/>
              <a:gd name="connsiteX3" fmla="*/ 1052885 w 1052885"/>
              <a:gd name="connsiteY3" fmla="*/ 578925 h 940754"/>
              <a:gd name="connsiteX0" fmla="*/ 709159 w 709159"/>
              <a:gd name="connsiteY0" fmla="*/ 578925 h 578925"/>
              <a:gd name="connsiteX1" fmla="*/ 492069 w 709159"/>
              <a:gd name="connsiteY1" fmla="*/ 0 h 578925"/>
              <a:gd name="connsiteX2" fmla="*/ 0 w 709159"/>
              <a:gd name="connsiteY2" fmla="*/ 162823 h 578925"/>
              <a:gd name="connsiteX3" fmla="*/ 709159 w 709159"/>
              <a:gd name="connsiteY3" fmla="*/ 578925 h 57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59" h="578925">
                <a:moveTo>
                  <a:pt x="709159" y="578925"/>
                </a:moveTo>
                <a:lnTo>
                  <a:pt x="492069" y="0"/>
                </a:lnTo>
                <a:lnTo>
                  <a:pt x="0" y="162823"/>
                </a:lnTo>
                <a:lnTo>
                  <a:pt x="709159" y="578925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6287052" y="2794958"/>
            <a:ext cx="734487" cy="142198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  <a:gd name="connsiteX0" fmla="*/ 1052885 w 1052885"/>
              <a:gd name="connsiteY0" fmla="*/ 260516 h 622345"/>
              <a:gd name="connsiteX1" fmla="*/ 495688 w 1052885"/>
              <a:gd name="connsiteY1" fmla="*/ 0 h 622345"/>
              <a:gd name="connsiteX2" fmla="*/ 0 w 1052885"/>
              <a:gd name="connsiteY2" fmla="*/ 622345 h 622345"/>
              <a:gd name="connsiteX3" fmla="*/ 1052885 w 1052885"/>
              <a:gd name="connsiteY3" fmla="*/ 260516 h 622345"/>
              <a:gd name="connsiteX0" fmla="*/ 1052885 w 1052885"/>
              <a:gd name="connsiteY0" fmla="*/ 578925 h 940754"/>
              <a:gd name="connsiteX1" fmla="*/ 835795 w 1052885"/>
              <a:gd name="connsiteY1" fmla="*/ 0 h 940754"/>
              <a:gd name="connsiteX2" fmla="*/ 0 w 1052885"/>
              <a:gd name="connsiteY2" fmla="*/ 940754 h 940754"/>
              <a:gd name="connsiteX3" fmla="*/ 1052885 w 1052885"/>
              <a:gd name="connsiteY3" fmla="*/ 578925 h 940754"/>
              <a:gd name="connsiteX0" fmla="*/ 709159 w 709159"/>
              <a:gd name="connsiteY0" fmla="*/ 578925 h 578925"/>
              <a:gd name="connsiteX1" fmla="*/ 492069 w 709159"/>
              <a:gd name="connsiteY1" fmla="*/ 0 h 578925"/>
              <a:gd name="connsiteX2" fmla="*/ 0 w 709159"/>
              <a:gd name="connsiteY2" fmla="*/ 162823 h 578925"/>
              <a:gd name="connsiteX3" fmla="*/ 709159 w 709159"/>
              <a:gd name="connsiteY3" fmla="*/ 578925 h 578925"/>
              <a:gd name="connsiteX0" fmla="*/ 560814 w 560814"/>
              <a:gd name="connsiteY0" fmla="*/ 430576 h 430576"/>
              <a:gd name="connsiteX1" fmla="*/ 492069 w 560814"/>
              <a:gd name="connsiteY1" fmla="*/ 0 h 430576"/>
              <a:gd name="connsiteX2" fmla="*/ 0 w 560814"/>
              <a:gd name="connsiteY2" fmla="*/ 162823 h 430576"/>
              <a:gd name="connsiteX3" fmla="*/ 560814 w 560814"/>
              <a:gd name="connsiteY3" fmla="*/ 430576 h 430576"/>
              <a:gd name="connsiteX0" fmla="*/ 560814 w 1085448"/>
              <a:gd name="connsiteY0" fmla="*/ 1197652 h 1197652"/>
              <a:gd name="connsiteX1" fmla="*/ 1085448 w 1085448"/>
              <a:gd name="connsiteY1" fmla="*/ 0 h 1197652"/>
              <a:gd name="connsiteX2" fmla="*/ 0 w 1085448"/>
              <a:gd name="connsiteY2" fmla="*/ 929899 h 1197652"/>
              <a:gd name="connsiteX3" fmla="*/ 560814 w 1085448"/>
              <a:gd name="connsiteY3" fmla="*/ 1197652 h 1197652"/>
              <a:gd name="connsiteX0" fmla="*/ 560814 w 1078212"/>
              <a:gd name="connsiteY0" fmla="*/ 1421985 h 1421985"/>
              <a:gd name="connsiteX1" fmla="*/ 1078212 w 1078212"/>
              <a:gd name="connsiteY1" fmla="*/ 0 h 1421985"/>
              <a:gd name="connsiteX2" fmla="*/ 0 w 1078212"/>
              <a:gd name="connsiteY2" fmla="*/ 1154232 h 1421985"/>
              <a:gd name="connsiteX3" fmla="*/ 560814 w 1078212"/>
              <a:gd name="connsiteY3" fmla="*/ 1421985 h 1421985"/>
              <a:gd name="connsiteX0" fmla="*/ 217089 w 734487"/>
              <a:gd name="connsiteY0" fmla="*/ 1421985 h 1421985"/>
              <a:gd name="connsiteX1" fmla="*/ 734487 w 734487"/>
              <a:gd name="connsiteY1" fmla="*/ 0 h 1421985"/>
              <a:gd name="connsiteX2" fmla="*/ 0 w 734487"/>
              <a:gd name="connsiteY2" fmla="*/ 835823 h 1421985"/>
              <a:gd name="connsiteX3" fmla="*/ 217089 w 734487"/>
              <a:gd name="connsiteY3" fmla="*/ 1421985 h 142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87" h="1421985">
                <a:moveTo>
                  <a:pt x="217089" y="1421985"/>
                </a:moveTo>
                <a:lnTo>
                  <a:pt x="734487" y="0"/>
                </a:lnTo>
                <a:lnTo>
                  <a:pt x="0" y="835823"/>
                </a:lnTo>
                <a:lnTo>
                  <a:pt x="217089" y="1421985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6504579" y="2773680"/>
            <a:ext cx="698306" cy="1440077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  <a:gd name="connsiteX0" fmla="*/ 1052885 w 1052885"/>
              <a:gd name="connsiteY0" fmla="*/ 260516 h 622345"/>
              <a:gd name="connsiteX1" fmla="*/ 495688 w 1052885"/>
              <a:gd name="connsiteY1" fmla="*/ 0 h 622345"/>
              <a:gd name="connsiteX2" fmla="*/ 0 w 1052885"/>
              <a:gd name="connsiteY2" fmla="*/ 622345 h 622345"/>
              <a:gd name="connsiteX3" fmla="*/ 1052885 w 1052885"/>
              <a:gd name="connsiteY3" fmla="*/ 260516 h 622345"/>
              <a:gd name="connsiteX0" fmla="*/ 1052885 w 1052885"/>
              <a:gd name="connsiteY0" fmla="*/ 578925 h 940754"/>
              <a:gd name="connsiteX1" fmla="*/ 835795 w 1052885"/>
              <a:gd name="connsiteY1" fmla="*/ 0 h 940754"/>
              <a:gd name="connsiteX2" fmla="*/ 0 w 1052885"/>
              <a:gd name="connsiteY2" fmla="*/ 940754 h 940754"/>
              <a:gd name="connsiteX3" fmla="*/ 1052885 w 1052885"/>
              <a:gd name="connsiteY3" fmla="*/ 578925 h 940754"/>
              <a:gd name="connsiteX0" fmla="*/ 709159 w 709159"/>
              <a:gd name="connsiteY0" fmla="*/ 578925 h 578925"/>
              <a:gd name="connsiteX1" fmla="*/ 492069 w 709159"/>
              <a:gd name="connsiteY1" fmla="*/ 0 h 578925"/>
              <a:gd name="connsiteX2" fmla="*/ 0 w 709159"/>
              <a:gd name="connsiteY2" fmla="*/ 162823 h 578925"/>
              <a:gd name="connsiteX3" fmla="*/ 709159 w 709159"/>
              <a:gd name="connsiteY3" fmla="*/ 578925 h 578925"/>
              <a:gd name="connsiteX0" fmla="*/ 560814 w 560814"/>
              <a:gd name="connsiteY0" fmla="*/ 430576 h 430576"/>
              <a:gd name="connsiteX1" fmla="*/ 492069 w 560814"/>
              <a:gd name="connsiteY1" fmla="*/ 0 h 430576"/>
              <a:gd name="connsiteX2" fmla="*/ 0 w 560814"/>
              <a:gd name="connsiteY2" fmla="*/ 162823 h 430576"/>
              <a:gd name="connsiteX3" fmla="*/ 560814 w 560814"/>
              <a:gd name="connsiteY3" fmla="*/ 430576 h 430576"/>
              <a:gd name="connsiteX0" fmla="*/ 560814 w 1085448"/>
              <a:gd name="connsiteY0" fmla="*/ 1197652 h 1197652"/>
              <a:gd name="connsiteX1" fmla="*/ 1085448 w 1085448"/>
              <a:gd name="connsiteY1" fmla="*/ 0 h 1197652"/>
              <a:gd name="connsiteX2" fmla="*/ 0 w 1085448"/>
              <a:gd name="connsiteY2" fmla="*/ 929899 h 1197652"/>
              <a:gd name="connsiteX3" fmla="*/ 560814 w 1085448"/>
              <a:gd name="connsiteY3" fmla="*/ 1197652 h 1197652"/>
              <a:gd name="connsiteX0" fmla="*/ 560814 w 1078212"/>
              <a:gd name="connsiteY0" fmla="*/ 1421985 h 1421985"/>
              <a:gd name="connsiteX1" fmla="*/ 1078212 w 1078212"/>
              <a:gd name="connsiteY1" fmla="*/ 0 h 1421985"/>
              <a:gd name="connsiteX2" fmla="*/ 0 w 1078212"/>
              <a:gd name="connsiteY2" fmla="*/ 1154232 h 1421985"/>
              <a:gd name="connsiteX3" fmla="*/ 560814 w 1078212"/>
              <a:gd name="connsiteY3" fmla="*/ 1421985 h 1421985"/>
              <a:gd name="connsiteX0" fmla="*/ 217089 w 734487"/>
              <a:gd name="connsiteY0" fmla="*/ 1421985 h 1421985"/>
              <a:gd name="connsiteX1" fmla="*/ 734487 w 734487"/>
              <a:gd name="connsiteY1" fmla="*/ 0 h 1421985"/>
              <a:gd name="connsiteX2" fmla="*/ 0 w 734487"/>
              <a:gd name="connsiteY2" fmla="*/ 835823 h 1421985"/>
              <a:gd name="connsiteX3" fmla="*/ 217089 w 734487"/>
              <a:gd name="connsiteY3" fmla="*/ 1421985 h 1421985"/>
              <a:gd name="connsiteX0" fmla="*/ 65126 w 734487"/>
              <a:gd name="connsiteY0" fmla="*/ 1266399 h 1266399"/>
              <a:gd name="connsiteX1" fmla="*/ 734487 w 734487"/>
              <a:gd name="connsiteY1" fmla="*/ 0 h 1266399"/>
              <a:gd name="connsiteX2" fmla="*/ 0 w 734487"/>
              <a:gd name="connsiteY2" fmla="*/ 835823 h 1266399"/>
              <a:gd name="connsiteX3" fmla="*/ 65126 w 734487"/>
              <a:gd name="connsiteY3" fmla="*/ 1266399 h 1266399"/>
              <a:gd name="connsiteX0" fmla="*/ 65126 w 763432"/>
              <a:gd name="connsiteY0" fmla="*/ 430576 h 430576"/>
              <a:gd name="connsiteX1" fmla="*/ 763432 w 763432"/>
              <a:gd name="connsiteY1" fmla="*/ 25328 h 430576"/>
              <a:gd name="connsiteX2" fmla="*/ 0 w 763432"/>
              <a:gd name="connsiteY2" fmla="*/ 0 h 430576"/>
              <a:gd name="connsiteX3" fmla="*/ 65126 w 763432"/>
              <a:gd name="connsiteY3" fmla="*/ 430576 h 430576"/>
              <a:gd name="connsiteX0" fmla="*/ 0 w 698306"/>
              <a:gd name="connsiteY0" fmla="*/ 1440077 h 1440077"/>
              <a:gd name="connsiteX1" fmla="*/ 698306 w 698306"/>
              <a:gd name="connsiteY1" fmla="*/ 1034829 h 1440077"/>
              <a:gd name="connsiteX2" fmla="*/ 531870 w 698306"/>
              <a:gd name="connsiteY2" fmla="*/ 0 h 1440077"/>
              <a:gd name="connsiteX3" fmla="*/ 0 w 698306"/>
              <a:gd name="connsiteY3" fmla="*/ 1440077 h 14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306" h="1440077">
                <a:moveTo>
                  <a:pt x="0" y="1440077"/>
                </a:moveTo>
                <a:lnTo>
                  <a:pt x="698306" y="1034829"/>
                </a:lnTo>
                <a:lnTo>
                  <a:pt x="531870" y="0"/>
                </a:lnTo>
                <a:lnTo>
                  <a:pt x="0" y="1440077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5998520" y="4220133"/>
            <a:ext cx="506541" cy="1132522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067357 w 1067357"/>
              <a:gd name="connsiteY0" fmla="*/ 0 h 756221"/>
              <a:gd name="connsiteX1" fmla="*/ 0 w 1067357"/>
              <a:gd name="connsiteY1" fmla="*/ 358210 h 756221"/>
              <a:gd name="connsiteX2" fmla="*/ 709159 w 1067357"/>
              <a:gd name="connsiteY2" fmla="*/ 756221 h 756221"/>
              <a:gd name="connsiteX3" fmla="*/ 1067357 w 1067357"/>
              <a:gd name="connsiteY3" fmla="*/ 0 h 756221"/>
              <a:gd name="connsiteX0" fmla="*/ 1067357 w 1067357"/>
              <a:gd name="connsiteY0" fmla="*/ 0 h 991410"/>
              <a:gd name="connsiteX1" fmla="*/ 0 w 1067357"/>
              <a:gd name="connsiteY1" fmla="*/ 358210 h 991410"/>
              <a:gd name="connsiteX2" fmla="*/ 1060121 w 1067357"/>
              <a:gd name="connsiteY2" fmla="*/ 991410 h 991410"/>
              <a:gd name="connsiteX3" fmla="*/ 1067357 w 1067357"/>
              <a:gd name="connsiteY3" fmla="*/ 0 h 991410"/>
              <a:gd name="connsiteX0" fmla="*/ 1067357 w 1067357"/>
              <a:gd name="connsiteY0" fmla="*/ 0 h 1132522"/>
              <a:gd name="connsiteX1" fmla="*/ 0 w 1067357"/>
              <a:gd name="connsiteY1" fmla="*/ 358210 h 1132522"/>
              <a:gd name="connsiteX2" fmla="*/ 1063739 w 1067357"/>
              <a:gd name="connsiteY2" fmla="*/ 1132522 h 1132522"/>
              <a:gd name="connsiteX3" fmla="*/ 1067357 w 1067357"/>
              <a:gd name="connsiteY3" fmla="*/ 0 h 1132522"/>
              <a:gd name="connsiteX0" fmla="*/ 506541 w 506541"/>
              <a:gd name="connsiteY0" fmla="*/ 0 h 1132522"/>
              <a:gd name="connsiteX1" fmla="*/ 0 w 506541"/>
              <a:gd name="connsiteY1" fmla="*/ 600634 h 1132522"/>
              <a:gd name="connsiteX2" fmla="*/ 502923 w 506541"/>
              <a:gd name="connsiteY2" fmla="*/ 1132522 h 1132522"/>
              <a:gd name="connsiteX3" fmla="*/ 506541 w 506541"/>
              <a:gd name="connsiteY3" fmla="*/ 0 h 113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1" h="1132522">
                <a:moveTo>
                  <a:pt x="506541" y="0"/>
                </a:moveTo>
                <a:lnTo>
                  <a:pt x="0" y="600634"/>
                </a:lnTo>
                <a:lnTo>
                  <a:pt x="502923" y="1132522"/>
                </a:lnTo>
                <a:lnTo>
                  <a:pt x="506541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6509119" y="4224183"/>
            <a:ext cx="484832" cy="1118047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067357 w 1067357"/>
              <a:gd name="connsiteY0" fmla="*/ 0 h 756221"/>
              <a:gd name="connsiteX1" fmla="*/ 0 w 1067357"/>
              <a:gd name="connsiteY1" fmla="*/ 358210 h 756221"/>
              <a:gd name="connsiteX2" fmla="*/ 709159 w 1067357"/>
              <a:gd name="connsiteY2" fmla="*/ 756221 h 756221"/>
              <a:gd name="connsiteX3" fmla="*/ 1067357 w 1067357"/>
              <a:gd name="connsiteY3" fmla="*/ 0 h 756221"/>
              <a:gd name="connsiteX0" fmla="*/ 1067357 w 1067357"/>
              <a:gd name="connsiteY0" fmla="*/ 0 h 991410"/>
              <a:gd name="connsiteX1" fmla="*/ 0 w 1067357"/>
              <a:gd name="connsiteY1" fmla="*/ 358210 h 991410"/>
              <a:gd name="connsiteX2" fmla="*/ 1060121 w 1067357"/>
              <a:gd name="connsiteY2" fmla="*/ 991410 h 991410"/>
              <a:gd name="connsiteX3" fmla="*/ 1067357 w 1067357"/>
              <a:gd name="connsiteY3" fmla="*/ 0 h 991410"/>
              <a:gd name="connsiteX0" fmla="*/ 1067357 w 1067357"/>
              <a:gd name="connsiteY0" fmla="*/ 0 h 1132522"/>
              <a:gd name="connsiteX1" fmla="*/ 0 w 1067357"/>
              <a:gd name="connsiteY1" fmla="*/ 358210 h 1132522"/>
              <a:gd name="connsiteX2" fmla="*/ 1063739 w 1067357"/>
              <a:gd name="connsiteY2" fmla="*/ 1132522 h 1132522"/>
              <a:gd name="connsiteX3" fmla="*/ 1067357 w 1067357"/>
              <a:gd name="connsiteY3" fmla="*/ 0 h 1132522"/>
              <a:gd name="connsiteX0" fmla="*/ 506541 w 506541"/>
              <a:gd name="connsiteY0" fmla="*/ 0 h 1132522"/>
              <a:gd name="connsiteX1" fmla="*/ 0 w 506541"/>
              <a:gd name="connsiteY1" fmla="*/ 600634 h 1132522"/>
              <a:gd name="connsiteX2" fmla="*/ 502923 w 506541"/>
              <a:gd name="connsiteY2" fmla="*/ 1132522 h 1132522"/>
              <a:gd name="connsiteX3" fmla="*/ 506541 w 506541"/>
              <a:gd name="connsiteY3" fmla="*/ 0 h 1132522"/>
              <a:gd name="connsiteX0" fmla="*/ 361815 w 502923"/>
              <a:gd name="connsiteY0" fmla="*/ 0 h 1280871"/>
              <a:gd name="connsiteX1" fmla="*/ 0 w 502923"/>
              <a:gd name="connsiteY1" fmla="*/ 748983 h 1280871"/>
              <a:gd name="connsiteX2" fmla="*/ 502923 w 502923"/>
              <a:gd name="connsiteY2" fmla="*/ 1280871 h 1280871"/>
              <a:gd name="connsiteX3" fmla="*/ 361815 w 502923"/>
              <a:gd name="connsiteY3" fmla="*/ 0 h 1280871"/>
              <a:gd name="connsiteX0" fmla="*/ 361815 w 843030"/>
              <a:gd name="connsiteY0" fmla="*/ 0 h 748983"/>
              <a:gd name="connsiteX1" fmla="*/ 0 w 843030"/>
              <a:gd name="connsiteY1" fmla="*/ 748983 h 748983"/>
              <a:gd name="connsiteX2" fmla="*/ 843030 w 843030"/>
              <a:gd name="connsiteY2" fmla="*/ 589779 h 748983"/>
              <a:gd name="connsiteX3" fmla="*/ 361815 w 843030"/>
              <a:gd name="connsiteY3" fmla="*/ 0 h 748983"/>
              <a:gd name="connsiteX0" fmla="*/ 3617 w 484832"/>
              <a:gd name="connsiteY0" fmla="*/ 0 h 1118047"/>
              <a:gd name="connsiteX1" fmla="*/ 0 w 484832"/>
              <a:gd name="connsiteY1" fmla="*/ 1118047 h 1118047"/>
              <a:gd name="connsiteX2" fmla="*/ 484832 w 484832"/>
              <a:gd name="connsiteY2" fmla="*/ 589779 h 1118047"/>
              <a:gd name="connsiteX3" fmla="*/ 3617 w 484832"/>
              <a:gd name="connsiteY3" fmla="*/ 0 h 11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832" h="1118047">
                <a:moveTo>
                  <a:pt x="3617" y="0"/>
                </a:moveTo>
                <a:cubicBezTo>
                  <a:pt x="2411" y="372682"/>
                  <a:pt x="1206" y="745365"/>
                  <a:pt x="0" y="1118047"/>
                </a:cubicBezTo>
                <a:lnTo>
                  <a:pt x="484832" y="589779"/>
                </a:lnTo>
                <a:lnTo>
                  <a:pt x="3617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6508596" y="4225057"/>
            <a:ext cx="883790" cy="582099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067357 w 1067357"/>
              <a:gd name="connsiteY0" fmla="*/ 0 h 756221"/>
              <a:gd name="connsiteX1" fmla="*/ 0 w 1067357"/>
              <a:gd name="connsiteY1" fmla="*/ 358210 h 756221"/>
              <a:gd name="connsiteX2" fmla="*/ 709159 w 1067357"/>
              <a:gd name="connsiteY2" fmla="*/ 756221 h 756221"/>
              <a:gd name="connsiteX3" fmla="*/ 1067357 w 1067357"/>
              <a:gd name="connsiteY3" fmla="*/ 0 h 756221"/>
              <a:gd name="connsiteX0" fmla="*/ 1067357 w 1067357"/>
              <a:gd name="connsiteY0" fmla="*/ 0 h 991410"/>
              <a:gd name="connsiteX1" fmla="*/ 0 w 1067357"/>
              <a:gd name="connsiteY1" fmla="*/ 358210 h 991410"/>
              <a:gd name="connsiteX2" fmla="*/ 1060121 w 1067357"/>
              <a:gd name="connsiteY2" fmla="*/ 991410 h 991410"/>
              <a:gd name="connsiteX3" fmla="*/ 1067357 w 1067357"/>
              <a:gd name="connsiteY3" fmla="*/ 0 h 991410"/>
              <a:gd name="connsiteX0" fmla="*/ 1067357 w 1067357"/>
              <a:gd name="connsiteY0" fmla="*/ 0 h 1132522"/>
              <a:gd name="connsiteX1" fmla="*/ 0 w 1067357"/>
              <a:gd name="connsiteY1" fmla="*/ 358210 h 1132522"/>
              <a:gd name="connsiteX2" fmla="*/ 1063739 w 1067357"/>
              <a:gd name="connsiteY2" fmla="*/ 1132522 h 1132522"/>
              <a:gd name="connsiteX3" fmla="*/ 1067357 w 1067357"/>
              <a:gd name="connsiteY3" fmla="*/ 0 h 1132522"/>
              <a:gd name="connsiteX0" fmla="*/ 506541 w 506541"/>
              <a:gd name="connsiteY0" fmla="*/ 0 h 1132522"/>
              <a:gd name="connsiteX1" fmla="*/ 0 w 506541"/>
              <a:gd name="connsiteY1" fmla="*/ 600634 h 1132522"/>
              <a:gd name="connsiteX2" fmla="*/ 502923 w 506541"/>
              <a:gd name="connsiteY2" fmla="*/ 1132522 h 1132522"/>
              <a:gd name="connsiteX3" fmla="*/ 506541 w 506541"/>
              <a:gd name="connsiteY3" fmla="*/ 0 h 1132522"/>
              <a:gd name="connsiteX0" fmla="*/ 361815 w 502923"/>
              <a:gd name="connsiteY0" fmla="*/ 0 h 1280871"/>
              <a:gd name="connsiteX1" fmla="*/ 0 w 502923"/>
              <a:gd name="connsiteY1" fmla="*/ 748983 h 1280871"/>
              <a:gd name="connsiteX2" fmla="*/ 502923 w 502923"/>
              <a:gd name="connsiteY2" fmla="*/ 1280871 h 1280871"/>
              <a:gd name="connsiteX3" fmla="*/ 361815 w 502923"/>
              <a:gd name="connsiteY3" fmla="*/ 0 h 1280871"/>
              <a:gd name="connsiteX0" fmla="*/ 361815 w 843030"/>
              <a:gd name="connsiteY0" fmla="*/ 0 h 748983"/>
              <a:gd name="connsiteX1" fmla="*/ 0 w 843030"/>
              <a:gd name="connsiteY1" fmla="*/ 748983 h 748983"/>
              <a:gd name="connsiteX2" fmla="*/ 843030 w 843030"/>
              <a:gd name="connsiteY2" fmla="*/ 589779 h 748983"/>
              <a:gd name="connsiteX3" fmla="*/ 361815 w 843030"/>
              <a:gd name="connsiteY3" fmla="*/ 0 h 748983"/>
              <a:gd name="connsiteX0" fmla="*/ 3617 w 484832"/>
              <a:gd name="connsiteY0" fmla="*/ 0 h 1118047"/>
              <a:gd name="connsiteX1" fmla="*/ 0 w 484832"/>
              <a:gd name="connsiteY1" fmla="*/ 1118047 h 1118047"/>
              <a:gd name="connsiteX2" fmla="*/ 484832 w 484832"/>
              <a:gd name="connsiteY2" fmla="*/ 589779 h 1118047"/>
              <a:gd name="connsiteX3" fmla="*/ 3617 w 484832"/>
              <a:gd name="connsiteY3" fmla="*/ 0 h 1118047"/>
              <a:gd name="connsiteX0" fmla="*/ 7 w 618712"/>
              <a:gd name="connsiteY0" fmla="*/ 0 h 1266397"/>
              <a:gd name="connsiteX1" fmla="*/ 133880 w 618712"/>
              <a:gd name="connsiteY1" fmla="*/ 1266397 h 1266397"/>
              <a:gd name="connsiteX2" fmla="*/ 618712 w 618712"/>
              <a:gd name="connsiteY2" fmla="*/ 738129 h 1266397"/>
              <a:gd name="connsiteX3" fmla="*/ 7 w 618712"/>
              <a:gd name="connsiteY3" fmla="*/ 0 h 1266397"/>
              <a:gd name="connsiteX0" fmla="*/ 7 w 864747"/>
              <a:gd name="connsiteY0" fmla="*/ 0 h 1266397"/>
              <a:gd name="connsiteX1" fmla="*/ 133880 w 864747"/>
              <a:gd name="connsiteY1" fmla="*/ 1266397 h 1266397"/>
              <a:gd name="connsiteX2" fmla="*/ 864747 w 864747"/>
              <a:gd name="connsiteY2" fmla="*/ 144731 h 1266397"/>
              <a:gd name="connsiteX3" fmla="*/ 7 w 864747"/>
              <a:gd name="connsiteY3" fmla="*/ 0 h 1266397"/>
              <a:gd name="connsiteX0" fmla="*/ 3 w 864743"/>
              <a:gd name="connsiteY0" fmla="*/ 0 h 578924"/>
              <a:gd name="connsiteX1" fmla="*/ 477601 w 864743"/>
              <a:gd name="connsiteY1" fmla="*/ 578924 h 578924"/>
              <a:gd name="connsiteX2" fmla="*/ 864743 w 864743"/>
              <a:gd name="connsiteY2" fmla="*/ 144731 h 578924"/>
              <a:gd name="connsiteX3" fmla="*/ 3 w 864743"/>
              <a:gd name="connsiteY3" fmla="*/ 0 h 578924"/>
              <a:gd name="connsiteX0" fmla="*/ 4 w 864744"/>
              <a:gd name="connsiteY0" fmla="*/ 0 h 578924"/>
              <a:gd name="connsiteX1" fmla="*/ 477602 w 864744"/>
              <a:gd name="connsiteY1" fmla="*/ 578924 h 578924"/>
              <a:gd name="connsiteX2" fmla="*/ 864744 w 864744"/>
              <a:gd name="connsiteY2" fmla="*/ 144731 h 578924"/>
              <a:gd name="connsiteX3" fmla="*/ 4 w 864744"/>
              <a:gd name="connsiteY3" fmla="*/ 0 h 578924"/>
              <a:gd name="connsiteX0" fmla="*/ 0 w 864740"/>
              <a:gd name="connsiteY0" fmla="*/ 0 h 578924"/>
              <a:gd name="connsiteX1" fmla="*/ 477598 w 864740"/>
              <a:gd name="connsiteY1" fmla="*/ 578924 h 578924"/>
              <a:gd name="connsiteX2" fmla="*/ 864740 w 864740"/>
              <a:gd name="connsiteY2" fmla="*/ 144731 h 578924"/>
              <a:gd name="connsiteX3" fmla="*/ 0 w 864740"/>
              <a:gd name="connsiteY3" fmla="*/ 0 h 578924"/>
              <a:gd name="connsiteX0" fmla="*/ 0 w 883790"/>
              <a:gd name="connsiteY0" fmla="*/ 0 h 582099"/>
              <a:gd name="connsiteX1" fmla="*/ 496648 w 883790"/>
              <a:gd name="connsiteY1" fmla="*/ 582099 h 582099"/>
              <a:gd name="connsiteX2" fmla="*/ 883790 w 883790"/>
              <a:gd name="connsiteY2" fmla="*/ 147906 h 582099"/>
              <a:gd name="connsiteX3" fmla="*/ 0 w 883790"/>
              <a:gd name="connsiteY3" fmla="*/ 0 h 58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790" h="582099">
                <a:moveTo>
                  <a:pt x="0" y="0"/>
                </a:moveTo>
                <a:cubicBezTo>
                  <a:pt x="241211" y="303934"/>
                  <a:pt x="266292" y="303492"/>
                  <a:pt x="496648" y="582099"/>
                </a:cubicBezTo>
                <a:lnTo>
                  <a:pt x="883790" y="14790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6519537" y="3814884"/>
            <a:ext cx="886448" cy="55721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772900 w 1772900"/>
              <a:gd name="connsiteY0" fmla="*/ 0 h 1161468"/>
              <a:gd name="connsiteX1" fmla="*/ 0 w 1772900"/>
              <a:gd name="connsiteY1" fmla="*/ 763457 h 1161468"/>
              <a:gd name="connsiteX2" fmla="*/ 709159 w 1772900"/>
              <a:gd name="connsiteY2" fmla="*/ 1161468 h 1161468"/>
              <a:gd name="connsiteX3" fmla="*/ 1772900 w 1772900"/>
              <a:gd name="connsiteY3" fmla="*/ 0 h 1161468"/>
              <a:gd name="connsiteX0" fmla="*/ 1063741 w 1063741"/>
              <a:gd name="connsiteY0" fmla="*/ 0 h 1161468"/>
              <a:gd name="connsiteX1" fmla="*/ 376290 w 1063741"/>
              <a:gd name="connsiteY1" fmla="*/ 387155 h 1161468"/>
              <a:gd name="connsiteX2" fmla="*/ 0 w 1063741"/>
              <a:gd name="connsiteY2" fmla="*/ 1161468 h 1161468"/>
              <a:gd name="connsiteX3" fmla="*/ 1063741 w 1063741"/>
              <a:gd name="connsiteY3" fmla="*/ 0 h 1161468"/>
              <a:gd name="connsiteX0" fmla="*/ 687451 w 882830"/>
              <a:gd name="connsiteY0" fmla="*/ 0 h 557215"/>
              <a:gd name="connsiteX1" fmla="*/ 0 w 882830"/>
              <a:gd name="connsiteY1" fmla="*/ 387155 h 557215"/>
              <a:gd name="connsiteX2" fmla="*/ 882830 w 882830"/>
              <a:gd name="connsiteY2" fmla="*/ 557215 h 557215"/>
              <a:gd name="connsiteX3" fmla="*/ 687451 w 882830"/>
              <a:gd name="connsiteY3" fmla="*/ 0 h 557215"/>
              <a:gd name="connsiteX0" fmla="*/ 691069 w 886448"/>
              <a:gd name="connsiteY0" fmla="*/ 0 h 557215"/>
              <a:gd name="connsiteX1" fmla="*/ 0 w 886448"/>
              <a:gd name="connsiteY1" fmla="*/ 401628 h 557215"/>
              <a:gd name="connsiteX2" fmla="*/ 886448 w 886448"/>
              <a:gd name="connsiteY2" fmla="*/ 557215 h 557215"/>
              <a:gd name="connsiteX3" fmla="*/ 691069 w 886448"/>
              <a:gd name="connsiteY3" fmla="*/ 0 h 55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48" h="557215">
                <a:moveTo>
                  <a:pt x="691069" y="0"/>
                </a:moveTo>
                <a:lnTo>
                  <a:pt x="0" y="401628"/>
                </a:lnTo>
                <a:lnTo>
                  <a:pt x="886448" y="557215"/>
                </a:lnTo>
                <a:lnTo>
                  <a:pt x="691069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349962" y="3007457"/>
            <a:ext cx="2340000" cy="631725"/>
            <a:chOff x="4423181" y="2212278"/>
            <a:chExt cx="2340000" cy="631725"/>
          </a:xfrm>
          <a:solidFill>
            <a:schemeClr val="bg1">
              <a:lumMod val="75000"/>
            </a:schemeClr>
          </a:solidFill>
        </p:grpSpPr>
        <p:cxnSp>
          <p:nvCxnSpPr>
            <p:cNvPr id="70" name="Straight Connector 69"/>
            <p:cNvCxnSpPr/>
            <p:nvPr/>
          </p:nvCxnSpPr>
          <p:spPr>
            <a:xfrm rot="14400000">
              <a:off x="5593181" y="167400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583419" y="221227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481006" y="4427347"/>
            <a:ext cx="2358226" cy="239174"/>
            <a:chOff x="4554225" y="3632168"/>
            <a:chExt cx="2358226" cy="239174"/>
          </a:xfrm>
          <a:solidFill>
            <a:schemeClr val="bg1">
              <a:lumMod val="75000"/>
            </a:schemeClr>
          </a:solidFill>
        </p:grpSpPr>
        <p:cxnSp>
          <p:nvCxnSpPr>
            <p:cNvPr id="88" name="Straight Connector 87"/>
            <p:cNvCxnSpPr/>
            <p:nvPr/>
          </p:nvCxnSpPr>
          <p:spPr>
            <a:xfrm rot="16800000">
              <a:off x="5724225" y="2462168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6840451" y="3799342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50843" y="3950451"/>
            <a:ext cx="788062" cy="2340000"/>
            <a:chOff x="5324062" y="3155272"/>
            <a:chExt cx="788062" cy="2340000"/>
          </a:xfrm>
          <a:solidFill>
            <a:schemeClr val="bg1">
              <a:lumMod val="75000"/>
            </a:schemeClr>
          </a:solidFill>
        </p:grpSpPr>
        <p:cxnSp>
          <p:nvCxnSpPr>
            <p:cNvPr id="73" name="Straight Connector 72"/>
            <p:cNvCxnSpPr/>
            <p:nvPr/>
          </p:nvCxnSpPr>
          <p:spPr>
            <a:xfrm rot="19200000">
              <a:off x="5324062" y="3155272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6040124" y="518554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70711" y="4224182"/>
            <a:ext cx="72000" cy="2376000"/>
            <a:chOff x="4543930" y="3429003"/>
            <a:chExt cx="72000" cy="2376000"/>
          </a:xfrm>
          <a:solidFill>
            <a:schemeClr val="bg1">
              <a:lumMod val="75000"/>
            </a:schemeClr>
          </a:solidFill>
        </p:grpSpPr>
        <p:cxnSp>
          <p:nvCxnSpPr>
            <p:cNvPr id="91" name="Straight Connector 90"/>
            <p:cNvCxnSpPr/>
            <p:nvPr/>
          </p:nvCxnSpPr>
          <p:spPr>
            <a:xfrm>
              <a:off x="4582336" y="342900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4543930" y="5733003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968994" y="3950455"/>
            <a:ext cx="788062" cy="2340000"/>
            <a:chOff x="3042213" y="3155276"/>
            <a:chExt cx="788062" cy="2340000"/>
          </a:xfrm>
          <a:solidFill>
            <a:schemeClr val="bg1">
              <a:lumMod val="75000"/>
            </a:schemeClr>
          </a:solidFill>
        </p:grpSpPr>
        <p:cxnSp>
          <p:nvCxnSpPr>
            <p:cNvPr id="94" name="Straight Connector 93"/>
            <p:cNvCxnSpPr/>
            <p:nvPr/>
          </p:nvCxnSpPr>
          <p:spPr>
            <a:xfrm rot="2400000">
              <a:off x="3830275" y="3155276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3042213" y="5187037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68667" y="4427352"/>
            <a:ext cx="2358226" cy="239169"/>
            <a:chOff x="2241886" y="3632173"/>
            <a:chExt cx="2358226" cy="239169"/>
          </a:xfrm>
          <a:solidFill>
            <a:schemeClr val="bg1">
              <a:lumMod val="75000"/>
            </a:schemeClr>
          </a:solidFill>
        </p:grpSpPr>
        <p:cxnSp>
          <p:nvCxnSpPr>
            <p:cNvPr id="76" name="Straight Connector 75"/>
            <p:cNvCxnSpPr/>
            <p:nvPr/>
          </p:nvCxnSpPr>
          <p:spPr>
            <a:xfrm rot="4800000">
              <a:off x="3430112" y="246217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2241886" y="3799342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323461" y="3007457"/>
            <a:ext cx="2340000" cy="631721"/>
            <a:chOff x="2396680" y="2212278"/>
            <a:chExt cx="2340000" cy="631721"/>
          </a:xfrm>
          <a:solidFill>
            <a:schemeClr val="bg1">
              <a:lumMod val="75000"/>
            </a:schemeClr>
          </a:solidFill>
        </p:grpSpPr>
        <p:cxnSp>
          <p:nvCxnSpPr>
            <p:cNvPr id="82" name="Straight Connector 81"/>
            <p:cNvCxnSpPr/>
            <p:nvPr/>
          </p:nvCxnSpPr>
          <p:spPr>
            <a:xfrm rot="7200000">
              <a:off x="3566680" y="1673999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2517430" y="221227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668480" y="1954737"/>
            <a:ext cx="430135" cy="2340000"/>
            <a:chOff x="3741699" y="1159558"/>
            <a:chExt cx="430135" cy="2340000"/>
          </a:xfrm>
          <a:solidFill>
            <a:schemeClr val="bg1">
              <a:lumMod val="75000"/>
            </a:schemeClr>
          </a:solidFill>
        </p:grpSpPr>
        <p:cxnSp>
          <p:nvCxnSpPr>
            <p:cNvPr id="79" name="Straight Connector 78"/>
            <p:cNvCxnSpPr/>
            <p:nvPr/>
          </p:nvCxnSpPr>
          <p:spPr>
            <a:xfrm rot="9600000">
              <a:off x="4171834" y="1159558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741699" y="121710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909281" y="1954742"/>
            <a:ext cx="436164" cy="2340000"/>
            <a:chOff x="4982500" y="1159563"/>
            <a:chExt cx="436164" cy="2340000"/>
          </a:xfrm>
          <a:solidFill>
            <a:schemeClr val="bg1">
              <a:lumMod val="75000"/>
            </a:schemeClr>
          </a:solidFill>
        </p:grpSpPr>
        <p:cxnSp>
          <p:nvCxnSpPr>
            <p:cNvPr id="85" name="Straight Connector 84"/>
            <p:cNvCxnSpPr/>
            <p:nvPr/>
          </p:nvCxnSpPr>
          <p:spPr>
            <a:xfrm rot="12000000">
              <a:off x="4982500" y="115956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5346664" y="1194117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960268"/>
            <a:ext cx="8717280" cy="551147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ZA" b="1" dirty="0" smtClean="0"/>
              <a:t>International and local literature and examples of improving, strengthening and deepening professional groups’ skills, values and behaviour, suggest that </a:t>
            </a:r>
            <a:r>
              <a:rPr lang="en-ZA" b="1" i="1" dirty="0" smtClean="0"/>
              <a:t>becoming and being a competent urban planning professional </a:t>
            </a:r>
            <a:r>
              <a:rPr lang="en-ZA" b="1" u="sng" dirty="0" smtClean="0"/>
              <a:t>can be enhanced </a:t>
            </a:r>
            <a:r>
              <a:rPr lang="en-ZA" b="1" dirty="0" smtClean="0"/>
              <a:t>by: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Strengthening university departments offering professional degrees by providing more/better facilities, staff and/or funds for research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Instituting </a:t>
            </a:r>
            <a:r>
              <a:rPr lang="en-ZA" sz="2600" i="1" dirty="0" smtClean="0"/>
              <a:t>‘service to society’ </a:t>
            </a:r>
            <a:r>
              <a:rPr lang="en-ZA" sz="2600" dirty="0" smtClean="0"/>
              <a:t>through structured university/student-community engagements/service periods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Setting up focussed mentoring and internship programmes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Putting in place desirable awards for different categories of excellence in the profession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Endowing exemplary professionals with titles that recognise, proclaim and celebrate their achievements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Strengthening professional bodies, and assisting them to enhance the profile of the profession amongst other professional groupings and society at large  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Limiting certain types or categories of work to professionals that (1) have achieved certain levels of competence, and (2) maintain and expand their skills set through continued professional development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600" dirty="0" smtClean="0"/>
              <a:t>Providing real and virtual spaces for posting and sharing information, and establishing services that do so through the use of social media  </a:t>
            </a:r>
          </a:p>
          <a:p>
            <a:endParaRPr lang="en-ZA" dirty="0"/>
          </a:p>
        </p:txBody>
      </p:sp>
      <p:pic>
        <p:nvPicPr>
          <p:cNvPr id="115" name="Picture 114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3322321" y="3322319"/>
            <a:ext cx="6858000" cy="213361"/>
          </a:xfrm>
          <a:prstGeom prst="rect">
            <a:avLst/>
          </a:prstGeom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Power of Collective Action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SECTIONS</a:t>
            </a:r>
            <a:endParaRPr lang="en-ZA" sz="4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0153" y="1612370"/>
            <a:ext cx="8707250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1: Background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153" y="2440213"/>
            <a:ext cx="8763694" cy="151089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2: Development of an</a:t>
            </a:r>
          </a:p>
          <a:p>
            <a:pPr algn="l"/>
            <a:r>
              <a:rPr lang="en-ZA" sz="4000" b="1" dirty="0">
                <a:solidFill>
                  <a:srgbClr val="BFBFBF"/>
                </a:solidFill>
                <a:latin typeface="+mn-lt"/>
                <a:cs typeface="Franklin Gothic Medium"/>
              </a:rPr>
              <a:t> </a:t>
            </a:r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                  Urban Planning Professional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0153" y="4673113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4: Collective Action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153" y="3838964"/>
            <a:ext cx="8763694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4000" b="1" dirty="0" smtClean="0">
                <a:solidFill>
                  <a:srgbClr val="BFBFBF"/>
                </a:solidFill>
                <a:latin typeface="+mn-lt"/>
                <a:cs typeface="Franklin Gothic Medium"/>
              </a:rPr>
              <a:t>Section 3: The Role of Institutions </a:t>
            </a:r>
            <a:endParaRPr lang="en-ZA" sz="4000" b="1" dirty="0">
              <a:solidFill>
                <a:srgbClr val="BFBFBF"/>
              </a:solidFill>
              <a:latin typeface="+mn-lt"/>
              <a:cs typeface="Franklin Gothic Medium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153" y="1245823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205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9605" y="939507"/>
            <a:ext cx="8729414" cy="56985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ZA" b="1" dirty="0" smtClean="0"/>
              <a:t>International and local literature on collective endeavours in, between and amongst institutions suggest that this </a:t>
            </a:r>
            <a:r>
              <a:rPr lang="en-ZA" b="1" u="sng" dirty="0" smtClean="0"/>
              <a:t>can be undertaken</a:t>
            </a:r>
            <a:r>
              <a:rPr lang="en-ZA" b="1" dirty="0" smtClean="0"/>
              <a:t> by:</a:t>
            </a:r>
          </a:p>
          <a:p>
            <a:pPr marL="971550" lvl="1" indent="-514350">
              <a:lnSpc>
                <a:spcPct val="120000"/>
              </a:lnSpc>
              <a:buClr>
                <a:srgbClr val="C20515"/>
              </a:buClr>
              <a:buFont typeface="+mj-lt"/>
              <a:buAutoNum type="arabicPeriod"/>
            </a:pPr>
            <a:r>
              <a:rPr lang="en-ZA" i="1" dirty="0" smtClean="0"/>
              <a:t>Existing statutory and voluntary professional bodies </a:t>
            </a:r>
            <a:r>
              <a:rPr lang="en-ZA" dirty="0" smtClean="0"/>
              <a:t>improving and/or enhancing their existing and generic functions and activities and/or taking on new specialised functions, such as: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</a:pPr>
            <a:r>
              <a:rPr lang="en-ZA" dirty="0" smtClean="0"/>
              <a:t>The establishment of new mentoring programmes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</a:pPr>
            <a:r>
              <a:rPr lang="en-ZA" dirty="0" smtClean="0"/>
              <a:t>The institution of awards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</a:pPr>
            <a:r>
              <a:rPr lang="en-ZA" dirty="0" smtClean="0"/>
              <a:t>The expansion of their web-based functionality and social media offerings and/or </a:t>
            </a:r>
          </a:p>
          <a:p>
            <a:pPr lvl="2">
              <a:lnSpc>
                <a:spcPct val="120000"/>
              </a:lnSpc>
              <a:buClr>
                <a:srgbClr val="C20515"/>
              </a:buClr>
            </a:pPr>
            <a:r>
              <a:rPr lang="en-ZA" dirty="0" smtClean="0"/>
              <a:t>The creation of special interest/focus groups, i.e. youth, women and rural-based professionals</a:t>
            </a:r>
          </a:p>
          <a:p>
            <a:pPr marL="971550" lvl="1" indent="-514350">
              <a:lnSpc>
                <a:spcPct val="120000"/>
              </a:lnSpc>
              <a:buClr>
                <a:srgbClr val="C20515"/>
              </a:buClr>
              <a:buFont typeface="+mj-lt"/>
              <a:buAutoNum type="arabicPeriod"/>
            </a:pPr>
            <a:r>
              <a:rPr lang="en-ZA" dirty="0" smtClean="0"/>
              <a:t>A </a:t>
            </a:r>
            <a:r>
              <a:rPr lang="en-ZA" i="1" dirty="0" smtClean="0"/>
              <a:t>new entity </a:t>
            </a:r>
            <a:r>
              <a:rPr lang="en-ZA" dirty="0" smtClean="0"/>
              <a:t>that provides area/domain-specific knowledge-sharing or networking services in collaboration with existing entities and bodies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Power of Collective Action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705284"/>
              </p:ext>
            </p:extLst>
          </p:nvPr>
        </p:nvGraphicFramePr>
        <p:xfrm>
          <a:off x="284579" y="1856261"/>
          <a:ext cx="8543471" cy="46629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2178"/>
                <a:gridCol w="1220485"/>
                <a:gridCol w="752312"/>
                <a:gridCol w="752312"/>
                <a:gridCol w="752312"/>
                <a:gridCol w="752312"/>
                <a:gridCol w="752312"/>
                <a:gridCol w="752312"/>
                <a:gridCol w="752312"/>
                <a:gridCol w="752312"/>
                <a:gridCol w="752312"/>
              </a:tblGrid>
              <a:tr h="422425">
                <a:tc rowSpan="11"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badi MT Condensed Extra Bold"/>
                          <a:cs typeface="Abadi MT Condensed Extra Bold"/>
                        </a:rPr>
                        <a:t>Actors</a:t>
                      </a:r>
                      <a:r>
                        <a:rPr lang="en-ZA" sz="2000" baseline="0" dirty="0" smtClean="0">
                          <a:latin typeface="Abadi MT Condensed Extra Bold"/>
                          <a:cs typeface="Abadi MT Condensed Extra Bold"/>
                        </a:rPr>
                        <a:t> and Institutions</a:t>
                      </a:r>
                      <a:endParaRPr lang="en-ZA" sz="20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 vert="vert270">
                    <a:solidFill>
                      <a:srgbClr val="A6A6A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ZA" sz="2000" dirty="0" smtClean="0">
                          <a:latin typeface="Abadi MT Condensed Extra Bold"/>
                          <a:cs typeface="Abadi MT Condensed Extra Bold"/>
                        </a:rPr>
                        <a:t>Role/Contribution</a:t>
                      </a:r>
                      <a:endParaRPr lang="en-ZA" sz="2000" dirty="0">
                        <a:latin typeface="Abadi MT Condensed Extra Bold"/>
                        <a:cs typeface="Abadi MT Condensed Extra Bold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68237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Education &amp; Research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Service to society programs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Internships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Mentoring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Awards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Recognition</a:t>
                      </a:r>
                      <a:r>
                        <a:rPr lang="en-ZA" sz="900" b="1" baseline="0" dirty="0" smtClean="0"/>
                        <a:t> (titles)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Building the profession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Work reservation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Providing virtual sharing spaces</a:t>
                      </a:r>
                      <a:endParaRPr lang="en-ZA" sz="900" b="1" dirty="0"/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Universities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  <a:p>
                      <a:endParaRPr lang="en-ZA" sz="900" dirty="0"/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  <a:p>
                      <a:endParaRPr lang="en-ZA" sz="900" dirty="0"/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Municipalities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National &amp; Provincial</a:t>
                      </a:r>
                      <a:r>
                        <a:rPr lang="en-ZA" sz="900" b="1" baseline="0" dirty="0" smtClean="0"/>
                        <a:t> </a:t>
                      </a:r>
                      <a:r>
                        <a:rPr lang="en-ZA" sz="900" b="1" baseline="0" dirty="0" err="1" smtClean="0"/>
                        <a:t>Gov</a:t>
                      </a:r>
                      <a:r>
                        <a:rPr lang="en-ZA" sz="900" b="1" baseline="0" dirty="0" smtClean="0"/>
                        <a:t> Departments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Professional Bodies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900" dirty="0" smtClean="0"/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Developers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Investment</a:t>
                      </a:r>
                      <a:r>
                        <a:rPr lang="en-ZA" sz="900" b="1" baseline="0" dirty="0" smtClean="0"/>
                        <a:t> houses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Planning firms 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Associations</a:t>
                      </a:r>
                      <a:r>
                        <a:rPr lang="en-ZA" sz="900" b="1" baseline="0" dirty="0" smtClean="0"/>
                        <a:t> and Networks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</a:t>
                      </a:r>
                    </a:p>
                  </a:txBody>
                  <a:tcP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</a:tr>
              <a:tr h="395347">
                <a:tc v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ZA" sz="900" b="1" dirty="0" smtClean="0"/>
                        <a:t>NGOs</a:t>
                      </a:r>
                      <a:endParaRPr lang="en-ZA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  <a:endParaRPr lang="en-Z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>
                    <a:solidFill>
                      <a:srgbClr val="D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900" dirty="0" smtClean="0"/>
                        <a:t>•••••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Power of Collective Action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579" y="961094"/>
            <a:ext cx="8559155" cy="720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C00000"/>
              </a:solidFill>
              <a:cs typeface="Abadi MT Condensed Extra Bold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cs typeface="Abadi MT Condensed Extra Bold"/>
              </a:rPr>
              <a:t>Example: </a:t>
            </a:r>
            <a:r>
              <a:rPr lang="en-US" b="1" dirty="0">
                <a:solidFill>
                  <a:schemeClr val="tx1"/>
                </a:solidFill>
                <a:cs typeface="Abadi MT Condensed Extra Bold"/>
              </a:rPr>
              <a:t>Taking the first option: Institutions </a:t>
            </a:r>
            <a:r>
              <a:rPr lang="en-US" b="1" dirty="0" smtClean="0">
                <a:solidFill>
                  <a:schemeClr val="tx1"/>
                </a:solidFill>
                <a:cs typeface="Abadi MT Condensed Extra Bold"/>
              </a:rPr>
              <a:t>collectively agree </a:t>
            </a:r>
            <a:r>
              <a:rPr lang="en-US" b="1" dirty="0">
                <a:solidFill>
                  <a:schemeClr val="tx1"/>
                </a:solidFill>
                <a:cs typeface="Abadi MT Condensed Extra Bold"/>
              </a:rPr>
              <a:t>to </a:t>
            </a:r>
            <a:r>
              <a:rPr lang="en-US" b="1" dirty="0" smtClean="0">
                <a:solidFill>
                  <a:schemeClr val="tx1"/>
                </a:solidFill>
                <a:cs typeface="Abadi MT Condensed Extra Bold"/>
              </a:rPr>
              <a:t>focus on </a:t>
            </a:r>
            <a:r>
              <a:rPr lang="en-US" b="1" dirty="0">
                <a:solidFill>
                  <a:schemeClr val="tx1"/>
                </a:solidFill>
                <a:cs typeface="Abadi MT Condensed Extra Bold"/>
              </a:rPr>
              <a:t>four areas (red = primary role/contribution; orange = secondary role/contribution)        </a:t>
            </a:r>
          </a:p>
          <a:p>
            <a:pPr algn="ctr"/>
            <a:endParaRPr lang="en-ZA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066775" y="2404313"/>
            <a:ext cx="1962040" cy="3417407"/>
          </a:xfrm>
          <a:custGeom>
            <a:avLst/>
            <a:gdLst>
              <a:gd name="connsiteX0" fmla="*/ 1027396 w 1976310"/>
              <a:gd name="connsiteY0" fmla="*/ 0 h 3417407"/>
              <a:gd name="connsiteX1" fmla="*/ 1947771 w 1976310"/>
              <a:gd name="connsiteY1" fmla="*/ 613564 h 3417407"/>
              <a:gd name="connsiteX2" fmla="*/ 1976310 w 1976310"/>
              <a:gd name="connsiteY2" fmla="*/ 1712271 h 3417407"/>
              <a:gd name="connsiteX3" fmla="*/ 1462612 w 1976310"/>
              <a:gd name="connsiteY3" fmla="*/ 2568406 h 3417407"/>
              <a:gd name="connsiteX4" fmla="*/ 513698 w 1976310"/>
              <a:gd name="connsiteY4" fmla="*/ 3417407 h 3417407"/>
              <a:gd name="connsiteX5" fmla="*/ 0 w 1976310"/>
              <a:gd name="connsiteY5" fmla="*/ 2054725 h 3417407"/>
              <a:gd name="connsiteX0" fmla="*/ 1027396 w 1976310"/>
              <a:gd name="connsiteY0" fmla="*/ 0 h 3417407"/>
              <a:gd name="connsiteX1" fmla="*/ 1947771 w 1976310"/>
              <a:gd name="connsiteY1" fmla="*/ 613564 h 3417407"/>
              <a:gd name="connsiteX2" fmla="*/ 1976310 w 1976310"/>
              <a:gd name="connsiteY2" fmla="*/ 1712271 h 3417407"/>
              <a:gd name="connsiteX3" fmla="*/ 1462612 w 1976310"/>
              <a:gd name="connsiteY3" fmla="*/ 2568406 h 3417407"/>
              <a:gd name="connsiteX4" fmla="*/ 513698 w 1976310"/>
              <a:gd name="connsiteY4" fmla="*/ 3417407 h 3417407"/>
              <a:gd name="connsiteX5" fmla="*/ 121290 w 1976310"/>
              <a:gd name="connsiteY5" fmla="*/ 2382910 h 3417407"/>
              <a:gd name="connsiteX6" fmla="*/ 0 w 1976310"/>
              <a:gd name="connsiteY6" fmla="*/ 2054725 h 3417407"/>
              <a:gd name="connsiteX0" fmla="*/ 906106 w 1855020"/>
              <a:gd name="connsiteY0" fmla="*/ 0 h 3417407"/>
              <a:gd name="connsiteX1" fmla="*/ 1826481 w 1855020"/>
              <a:gd name="connsiteY1" fmla="*/ 613564 h 3417407"/>
              <a:gd name="connsiteX2" fmla="*/ 1855020 w 1855020"/>
              <a:gd name="connsiteY2" fmla="*/ 1712271 h 3417407"/>
              <a:gd name="connsiteX3" fmla="*/ 1341322 w 1855020"/>
              <a:gd name="connsiteY3" fmla="*/ 2568406 h 3417407"/>
              <a:gd name="connsiteX4" fmla="*/ 392408 w 1855020"/>
              <a:gd name="connsiteY4" fmla="*/ 3417407 h 3417407"/>
              <a:gd name="connsiteX5" fmla="*/ 0 w 1855020"/>
              <a:gd name="connsiteY5" fmla="*/ 2382910 h 3417407"/>
              <a:gd name="connsiteX6" fmla="*/ 378138 w 1855020"/>
              <a:gd name="connsiteY6" fmla="*/ 1448296 h 3417407"/>
              <a:gd name="connsiteX0" fmla="*/ 1013126 w 1962040"/>
              <a:gd name="connsiteY0" fmla="*/ 0 h 3417407"/>
              <a:gd name="connsiteX1" fmla="*/ 1933501 w 1962040"/>
              <a:gd name="connsiteY1" fmla="*/ 613564 h 3417407"/>
              <a:gd name="connsiteX2" fmla="*/ 1962040 w 1962040"/>
              <a:gd name="connsiteY2" fmla="*/ 1712271 h 3417407"/>
              <a:gd name="connsiteX3" fmla="*/ 1448342 w 1962040"/>
              <a:gd name="connsiteY3" fmla="*/ 2568406 h 3417407"/>
              <a:gd name="connsiteX4" fmla="*/ 499428 w 1962040"/>
              <a:gd name="connsiteY4" fmla="*/ 3417407 h 3417407"/>
              <a:gd name="connsiteX5" fmla="*/ 0 w 1962040"/>
              <a:gd name="connsiteY5" fmla="*/ 2068994 h 3417407"/>
              <a:gd name="connsiteX6" fmla="*/ 485158 w 1962040"/>
              <a:gd name="connsiteY6" fmla="*/ 1448296 h 3417407"/>
              <a:gd name="connsiteX0" fmla="*/ 1013126 w 1962040"/>
              <a:gd name="connsiteY0" fmla="*/ 0 h 3417407"/>
              <a:gd name="connsiteX1" fmla="*/ 1933501 w 1962040"/>
              <a:gd name="connsiteY1" fmla="*/ 613564 h 3417407"/>
              <a:gd name="connsiteX2" fmla="*/ 1962040 w 1962040"/>
              <a:gd name="connsiteY2" fmla="*/ 1712271 h 3417407"/>
              <a:gd name="connsiteX3" fmla="*/ 1448342 w 1962040"/>
              <a:gd name="connsiteY3" fmla="*/ 2568406 h 3417407"/>
              <a:gd name="connsiteX4" fmla="*/ 499428 w 1962040"/>
              <a:gd name="connsiteY4" fmla="*/ 3417407 h 3417407"/>
              <a:gd name="connsiteX5" fmla="*/ 0 w 1962040"/>
              <a:gd name="connsiteY5" fmla="*/ 2068994 h 3417407"/>
              <a:gd name="connsiteX6" fmla="*/ 206906 w 1962040"/>
              <a:gd name="connsiteY6" fmla="*/ 1790750 h 3417407"/>
              <a:gd name="connsiteX7" fmla="*/ 485158 w 1962040"/>
              <a:gd name="connsiteY7" fmla="*/ 1448296 h 3417407"/>
              <a:gd name="connsiteX0" fmla="*/ 1013126 w 1962040"/>
              <a:gd name="connsiteY0" fmla="*/ 0 h 3417407"/>
              <a:gd name="connsiteX1" fmla="*/ 1933501 w 1962040"/>
              <a:gd name="connsiteY1" fmla="*/ 613564 h 3417407"/>
              <a:gd name="connsiteX2" fmla="*/ 1962040 w 1962040"/>
              <a:gd name="connsiteY2" fmla="*/ 1712271 h 3417407"/>
              <a:gd name="connsiteX3" fmla="*/ 1448342 w 1962040"/>
              <a:gd name="connsiteY3" fmla="*/ 2568406 h 3417407"/>
              <a:gd name="connsiteX4" fmla="*/ 499428 w 1962040"/>
              <a:gd name="connsiteY4" fmla="*/ 3417407 h 3417407"/>
              <a:gd name="connsiteX5" fmla="*/ 0 w 1962040"/>
              <a:gd name="connsiteY5" fmla="*/ 2068994 h 3417407"/>
              <a:gd name="connsiteX6" fmla="*/ 206906 w 1962040"/>
              <a:gd name="connsiteY6" fmla="*/ 1790750 h 3417407"/>
              <a:gd name="connsiteX7" fmla="*/ 1013126 w 1962040"/>
              <a:gd name="connsiteY7" fmla="*/ 14269 h 3417407"/>
              <a:gd name="connsiteX0" fmla="*/ 1013126 w 1962040"/>
              <a:gd name="connsiteY0" fmla="*/ 0 h 3417407"/>
              <a:gd name="connsiteX1" fmla="*/ 1933501 w 1962040"/>
              <a:gd name="connsiteY1" fmla="*/ 613564 h 3417407"/>
              <a:gd name="connsiteX2" fmla="*/ 1962040 w 1962040"/>
              <a:gd name="connsiteY2" fmla="*/ 1712271 h 3417407"/>
              <a:gd name="connsiteX3" fmla="*/ 1448342 w 1962040"/>
              <a:gd name="connsiteY3" fmla="*/ 2568406 h 3417407"/>
              <a:gd name="connsiteX4" fmla="*/ 499428 w 1962040"/>
              <a:gd name="connsiteY4" fmla="*/ 3417407 h 3417407"/>
              <a:gd name="connsiteX5" fmla="*/ 0 w 1962040"/>
              <a:gd name="connsiteY5" fmla="*/ 2068994 h 3417407"/>
              <a:gd name="connsiteX6" fmla="*/ 513698 w 1962040"/>
              <a:gd name="connsiteY6" fmla="*/ 1419758 h 3417407"/>
              <a:gd name="connsiteX7" fmla="*/ 1013126 w 1962040"/>
              <a:gd name="connsiteY7" fmla="*/ 14269 h 341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2040" h="3417407">
                <a:moveTo>
                  <a:pt x="1013126" y="0"/>
                </a:moveTo>
                <a:lnTo>
                  <a:pt x="1933501" y="613564"/>
                </a:lnTo>
                <a:lnTo>
                  <a:pt x="1962040" y="1712271"/>
                </a:lnTo>
                <a:lnTo>
                  <a:pt x="1448342" y="2568406"/>
                </a:lnTo>
                <a:lnTo>
                  <a:pt x="499428" y="3417407"/>
                </a:lnTo>
                <a:lnTo>
                  <a:pt x="0" y="2068994"/>
                </a:lnTo>
                <a:lnTo>
                  <a:pt x="513698" y="1419758"/>
                </a:lnTo>
                <a:lnTo>
                  <a:pt x="1013126" y="14269"/>
                </a:lnTo>
              </a:path>
            </a:pathLst>
          </a:custGeom>
          <a:pattFill prst="lgGrid">
            <a:fgClr>
              <a:prstClr val="black"/>
            </a:fgClr>
            <a:bgClr>
              <a:prstClr val="white"/>
            </a:bgClr>
          </a:pattFill>
          <a:ln w="31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940353" y="1161637"/>
            <a:ext cx="197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Education &amp; Research</a:t>
            </a:r>
            <a:endParaRPr lang="en-US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162026" y="6328817"/>
            <a:ext cx="93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Awards</a:t>
            </a:r>
            <a:endParaRPr lang="en-US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59012" y="2144190"/>
            <a:ext cx="2554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Service to society </a:t>
            </a:r>
            <a:r>
              <a:rPr lang="en-US" sz="1400" b="1" dirty="0" err="1" smtClean="0"/>
              <a:t>programmes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035012" y="4159435"/>
            <a:ext cx="1325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Internships</a:t>
            </a:r>
            <a:endParaRPr lang="en-US" sz="1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14166" y="5687029"/>
            <a:ext cx="142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Mentoring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34963" y="4145445"/>
            <a:ext cx="197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Building the profession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46530" y="2385028"/>
            <a:ext cx="1575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Work reservation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640347" y="1158925"/>
            <a:ext cx="252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Providing virtual sharing spaces</a:t>
            </a:r>
            <a:endParaRPr lang="en-US" sz="1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491563" y="5731128"/>
            <a:ext cx="165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Recognition/Titles</a:t>
            </a:r>
            <a:endParaRPr lang="en-US" sz="14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5097339" y="2404493"/>
            <a:ext cx="164068" cy="103432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61407" y="3438821"/>
            <a:ext cx="204166" cy="572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052785" y="4011260"/>
            <a:ext cx="412788" cy="4559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4555163" y="4467212"/>
            <a:ext cx="497622" cy="5327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057539" y="4467212"/>
            <a:ext cx="497622" cy="53278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3340919" y="4076919"/>
            <a:ext cx="704754" cy="39029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340919" y="3438821"/>
            <a:ext cx="508000" cy="6380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848919" y="3265358"/>
            <a:ext cx="508000" cy="1734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345093" y="2404493"/>
            <a:ext cx="752246" cy="8670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/>
          <p:nvPr/>
        </p:nvSpPr>
        <p:spPr>
          <a:xfrm>
            <a:off x="3344436" y="3858123"/>
            <a:ext cx="1208466" cy="607871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466" h="607871">
                <a:moveTo>
                  <a:pt x="1208466" y="0"/>
                </a:moveTo>
                <a:lnTo>
                  <a:pt x="0" y="209860"/>
                </a:lnTo>
                <a:lnTo>
                  <a:pt x="709159" y="607871"/>
                </a:lnTo>
                <a:lnTo>
                  <a:pt x="1208466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353933" y="3442019"/>
            <a:ext cx="1201230" cy="62234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230" h="622345">
                <a:moveTo>
                  <a:pt x="1201230" y="416103"/>
                </a:moveTo>
                <a:lnTo>
                  <a:pt x="495688" y="0"/>
                </a:lnTo>
                <a:lnTo>
                  <a:pt x="0" y="622345"/>
                </a:lnTo>
                <a:lnTo>
                  <a:pt x="1201230" y="416103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3850058" y="3276009"/>
            <a:ext cx="709159" cy="57892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  <a:gd name="connsiteX0" fmla="*/ 1052885 w 1052885"/>
              <a:gd name="connsiteY0" fmla="*/ 260516 h 622345"/>
              <a:gd name="connsiteX1" fmla="*/ 495688 w 1052885"/>
              <a:gd name="connsiteY1" fmla="*/ 0 h 622345"/>
              <a:gd name="connsiteX2" fmla="*/ 0 w 1052885"/>
              <a:gd name="connsiteY2" fmla="*/ 622345 h 622345"/>
              <a:gd name="connsiteX3" fmla="*/ 1052885 w 1052885"/>
              <a:gd name="connsiteY3" fmla="*/ 260516 h 622345"/>
              <a:gd name="connsiteX0" fmla="*/ 1052885 w 1052885"/>
              <a:gd name="connsiteY0" fmla="*/ 578925 h 940754"/>
              <a:gd name="connsiteX1" fmla="*/ 835795 w 1052885"/>
              <a:gd name="connsiteY1" fmla="*/ 0 h 940754"/>
              <a:gd name="connsiteX2" fmla="*/ 0 w 1052885"/>
              <a:gd name="connsiteY2" fmla="*/ 940754 h 940754"/>
              <a:gd name="connsiteX3" fmla="*/ 1052885 w 1052885"/>
              <a:gd name="connsiteY3" fmla="*/ 578925 h 940754"/>
              <a:gd name="connsiteX0" fmla="*/ 709159 w 709159"/>
              <a:gd name="connsiteY0" fmla="*/ 578925 h 578925"/>
              <a:gd name="connsiteX1" fmla="*/ 492069 w 709159"/>
              <a:gd name="connsiteY1" fmla="*/ 0 h 578925"/>
              <a:gd name="connsiteX2" fmla="*/ 0 w 709159"/>
              <a:gd name="connsiteY2" fmla="*/ 162823 h 578925"/>
              <a:gd name="connsiteX3" fmla="*/ 709159 w 709159"/>
              <a:gd name="connsiteY3" fmla="*/ 578925 h 57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59" h="578925">
                <a:moveTo>
                  <a:pt x="709159" y="578925"/>
                </a:moveTo>
                <a:lnTo>
                  <a:pt x="492069" y="0"/>
                </a:lnTo>
                <a:lnTo>
                  <a:pt x="0" y="162823"/>
                </a:lnTo>
                <a:lnTo>
                  <a:pt x="709159" y="578925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346183" y="2436999"/>
            <a:ext cx="734487" cy="142198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  <a:gd name="connsiteX0" fmla="*/ 1052885 w 1052885"/>
              <a:gd name="connsiteY0" fmla="*/ 260516 h 622345"/>
              <a:gd name="connsiteX1" fmla="*/ 495688 w 1052885"/>
              <a:gd name="connsiteY1" fmla="*/ 0 h 622345"/>
              <a:gd name="connsiteX2" fmla="*/ 0 w 1052885"/>
              <a:gd name="connsiteY2" fmla="*/ 622345 h 622345"/>
              <a:gd name="connsiteX3" fmla="*/ 1052885 w 1052885"/>
              <a:gd name="connsiteY3" fmla="*/ 260516 h 622345"/>
              <a:gd name="connsiteX0" fmla="*/ 1052885 w 1052885"/>
              <a:gd name="connsiteY0" fmla="*/ 578925 h 940754"/>
              <a:gd name="connsiteX1" fmla="*/ 835795 w 1052885"/>
              <a:gd name="connsiteY1" fmla="*/ 0 h 940754"/>
              <a:gd name="connsiteX2" fmla="*/ 0 w 1052885"/>
              <a:gd name="connsiteY2" fmla="*/ 940754 h 940754"/>
              <a:gd name="connsiteX3" fmla="*/ 1052885 w 1052885"/>
              <a:gd name="connsiteY3" fmla="*/ 578925 h 940754"/>
              <a:gd name="connsiteX0" fmla="*/ 709159 w 709159"/>
              <a:gd name="connsiteY0" fmla="*/ 578925 h 578925"/>
              <a:gd name="connsiteX1" fmla="*/ 492069 w 709159"/>
              <a:gd name="connsiteY1" fmla="*/ 0 h 578925"/>
              <a:gd name="connsiteX2" fmla="*/ 0 w 709159"/>
              <a:gd name="connsiteY2" fmla="*/ 162823 h 578925"/>
              <a:gd name="connsiteX3" fmla="*/ 709159 w 709159"/>
              <a:gd name="connsiteY3" fmla="*/ 578925 h 578925"/>
              <a:gd name="connsiteX0" fmla="*/ 560814 w 560814"/>
              <a:gd name="connsiteY0" fmla="*/ 430576 h 430576"/>
              <a:gd name="connsiteX1" fmla="*/ 492069 w 560814"/>
              <a:gd name="connsiteY1" fmla="*/ 0 h 430576"/>
              <a:gd name="connsiteX2" fmla="*/ 0 w 560814"/>
              <a:gd name="connsiteY2" fmla="*/ 162823 h 430576"/>
              <a:gd name="connsiteX3" fmla="*/ 560814 w 560814"/>
              <a:gd name="connsiteY3" fmla="*/ 430576 h 430576"/>
              <a:gd name="connsiteX0" fmla="*/ 560814 w 1085448"/>
              <a:gd name="connsiteY0" fmla="*/ 1197652 h 1197652"/>
              <a:gd name="connsiteX1" fmla="*/ 1085448 w 1085448"/>
              <a:gd name="connsiteY1" fmla="*/ 0 h 1197652"/>
              <a:gd name="connsiteX2" fmla="*/ 0 w 1085448"/>
              <a:gd name="connsiteY2" fmla="*/ 929899 h 1197652"/>
              <a:gd name="connsiteX3" fmla="*/ 560814 w 1085448"/>
              <a:gd name="connsiteY3" fmla="*/ 1197652 h 1197652"/>
              <a:gd name="connsiteX0" fmla="*/ 560814 w 1078212"/>
              <a:gd name="connsiteY0" fmla="*/ 1421985 h 1421985"/>
              <a:gd name="connsiteX1" fmla="*/ 1078212 w 1078212"/>
              <a:gd name="connsiteY1" fmla="*/ 0 h 1421985"/>
              <a:gd name="connsiteX2" fmla="*/ 0 w 1078212"/>
              <a:gd name="connsiteY2" fmla="*/ 1154232 h 1421985"/>
              <a:gd name="connsiteX3" fmla="*/ 560814 w 1078212"/>
              <a:gd name="connsiteY3" fmla="*/ 1421985 h 1421985"/>
              <a:gd name="connsiteX0" fmla="*/ 217089 w 734487"/>
              <a:gd name="connsiteY0" fmla="*/ 1421985 h 1421985"/>
              <a:gd name="connsiteX1" fmla="*/ 734487 w 734487"/>
              <a:gd name="connsiteY1" fmla="*/ 0 h 1421985"/>
              <a:gd name="connsiteX2" fmla="*/ 0 w 734487"/>
              <a:gd name="connsiteY2" fmla="*/ 835823 h 1421985"/>
              <a:gd name="connsiteX3" fmla="*/ 217089 w 734487"/>
              <a:gd name="connsiteY3" fmla="*/ 1421985 h 142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487" h="1421985">
                <a:moveTo>
                  <a:pt x="217089" y="1421985"/>
                </a:moveTo>
                <a:lnTo>
                  <a:pt x="734487" y="0"/>
                </a:lnTo>
                <a:lnTo>
                  <a:pt x="0" y="835823"/>
                </a:lnTo>
                <a:lnTo>
                  <a:pt x="217089" y="1421985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563710" y="2415721"/>
            <a:ext cx="698306" cy="1440077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705542 w 705542"/>
              <a:gd name="connsiteY0" fmla="*/ 416103 h 1023974"/>
              <a:gd name="connsiteX1" fmla="*/ 0 w 705542"/>
              <a:gd name="connsiteY1" fmla="*/ 0 h 1023974"/>
              <a:gd name="connsiteX2" fmla="*/ 206235 w 705542"/>
              <a:gd name="connsiteY2" fmla="*/ 1023974 h 1023974"/>
              <a:gd name="connsiteX3" fmla="*/ 705542 w 705542"/>
              <a:gd name="connsiteY3" fmla="*/ 416103 h 1023974"/>
              <a:gd name="connsiteX0" fmla="*/ 1208467 w 1208467"/>
              <a:gd name="connsiteY0" fmla="*/ 416103 h 625963"/>
              <a:gd name="connsiteX1" fmla="*/ 502925 w 1208467"/>
              <a:gd name="connsiteY1" fmla="*/ 0 h 625963"/>
              <a:gd name="connsiteX2" fmla="*/ 0 w 1208467"/>
              <a:gd name="connsiteY2" fmla="*/ 625963 h 625963"/>
              <a:gd name="connsiteX3" fmla="*/ 1208467 w 1208467"/>
              <a:gd name="connsiteY3" fmla="*/ 416103 h 625963"/>
              <a:gd name="connsiteX0" fmla="*/ 1193994 w 1193994"/>
              <a:gd name="connsiteY0" fmla="*/ 416103 h 633200"/>
              <a:gd name="connsiteX1" fmla="*/ 488452 w 1193994"/>
              <a:gd name="connsiteY1" fmla="*/ 0 h 633200"/>
              <a:gd name="connsiteX2" fmla="*/ 0 w 1193994"/>
              <a:gd name="connsiteY2" fmla="*/ 633200 h 633200"/>
              <a:gd name="connsiteX3" fmla="*/ 1193994 w 1193994"/>
              <a:gd name="connsiteY3" fmla="*/ 416103 h 633200"/>
              <a:gd name="connsiteX0" fmla="*/ 1201230 w 1201230"/>
              <a:gd name="connsiteY0" fmla="*/ 416103 h 622345"/>
              <a:gd name="connsiteX1" fmla="*/ 495688 w 1201230"/>
              <a:gd name="connsiteY1" fmla="*/ 0 h 622345"/>
              <a:gd name="connsiteX2" fmla="*/ 0 w 1201230"/>
              <a:gd name="connsiteY2" fmla="*/ 622345 h 622345"/>
              <a:gd name="connsiteX3" fmla="*/ 1201230 w 1201230"/>
              <a:gd name="connsiteY3" fmla="*/ 416103 h 622345"/>
              <a:gd name="connsiteX0" fmla="*/ 1052885 w 1052885"/>
              <a:gd name="connsiteY0" fmla="*/ 260516 h 622345"/>
              <a:gd name="connsiteX1" fmla="*/ 495688 w 1052885"/>
              <a:gd name="connsiteY1" fmla="*/ 0 h 622345"/>
              <a:gd name="connsiteX2" fmla="*/ 0 w 1052885"/>
              <a:gd name="connsiteY2" fmla="*/ 622345 h 622345"/>
              <a:gd name="connsiteX3" fmla="*/ 1052885 w 1052885"/>
              <a:gd name="connsiteY3" fmla="*/ 260516 h 622345"/>
              <a:gd name="connsiteX0" fmla="*/ 1052885 w 1052885"/>
              <a:gd name="connsiteY0" fmla="*/ 578925 h 940754"/>
              <a:gd name="connsiteX1" fmla="*/ 835795 w 1052885"/>
              <a:gd name="connsiteY1" fmla="*/ 0 h 940754"/>
              <a:gd name="connsiteX2" fmla="*/ 0 w 1052885"/>
              <a:gd name="connsiteY2" fmla="*/ 940754 h 940754"/>
              <a:gd name="connsiteX3" fmla="*/ 1052885 w 1052885"/>
              <a:gd name="connsiteY3" fmla="*/ 578925 h 940754"/>
              <a:gd name="connsiteX0" fmla="*/ 709159 w 709159"/>
              <a:gd name="connsiteY0" fmla="*/ 578925 h 578925"/>
              <a:gd name="connsiteX1" fmla="*/ 492069 w 709159"/>
              <a:gd name="connsiteY1" fmla="*/ 0 h 578925"/>
              <a:gd name="connsiteX2" fmla="*/ 0 w 709159"/>
              <a:gd name="connsiteY2" fmla="*/ 162823 h 578925"/>
              <a:gd name="connsiteX3" fmla="*/ 709159 w 709159"/>
              <a:gd name="connsiteY3" fmla="*/ 578925 h 578925"/>
              <a:gd name="connsiteX0" fmla="*/ 560814 w 560814"/>
              <a:gd name="connsiteY0" fmla="*/ 430576 h 430576"/>
              <a:gd name="connsiteX1" fmla="*/ 492069 w 560814"/>
              <a:gd name="connsiteY1" fmla="*/ 0 h 430576"/>
              <a:gd name="connsiteX2" fmla="*/ 0 w 560814"/>
              <a:gd name="connsiteY2" fmla="*/ 162823 h 430576"/>
              <a:gd name="connsiteX3" fmla="*/ 560814 w 560814"/>
              <a:gd name="connsiteY3" fmla="*/ 430576 h 430576"/>
              <a:gd name="connsiteX0" fmla="*/ 560814 w 1085448"/>
              <a:gd name="connsiteY0" fmla="*/ 1197652 h 1197652"/>
              <a:gd name="connsiteX1" fmla="*/ 1085448 w 1085448"/>
              <a:gd name="connsiteY1" fmla="*/ 0 h 1197652"/>
              <a:gd name="connsiteX2" fmla="*/ 0 w 1085448"/>
              <a:gd name="connsiteY2" fmla="*/ 929899 h 1197652"/>
              <a:gd name="connsiteX3" fmla="*/ 560814 w 1085448"/>
              <a:gd name="connsiteY3" fmla="*/ 1197652 h 1197652"/>
              <a:gd name="connsiteX0" fmla="*/ 560814 w 1078212"/>
              <a:gd name="connsiteY0" fmla="*/ 1421985 h 1421985"/>
              <a:gd name="connsiteX1" fmla="*/ 1078212 w 1078212"/>
              <a:gd name="connsiteY1" fmla="*/ 0 h 1421985"/>
              <a:gd name="connsiteX2" fmla="*/ 0 w 1078212"/>
              <a:gd name="connsiteY2" fmla="*/ 1154232 h 1421985"/>
              <a:gd name="connsiteX3" fmla="*/ 560814 w 1078212"/>
              <a:gd name="connsiteY3" fmla="*/ 1421985 h 1421985"/>
              <a:gd name="connsiteX0" fmla="*/ 217089 w 734487"/>
              <a:gd name="connsiteY0" fmla="*/ 1421985 h 1421985"/>
              <a:gd name="connsiteX1" fmla="*/ 734487 w 734487"/>
              <a:gd name="connsiteY1" fmla="*/ 0 h 1421985"/>
              <a:gd name="connsiteX2" fmla="*/ 0 w 734487"/>
              <a:gd name="connsiteY2" fmla="*/ 835823 h 1421985"/>
              <a:gd name="connsiteX3" fmla="*/ 217089 w 734487"/>
              <a:gd name="connsiteY3" fmla="*/ 1421985 h 1421985"/>
              <a:gd name="connsiteX0" fmla="*/ 65126 w 734487"/>
              <a:gd name="connsiteY0" fmla="*/ 1266399 h 1266399"/>
              <a:gd name="connsiteX1" fmla="*/ 734487 w 734487"/>
              <a:gd name="connsiteY1" fmla="*/ 0 h 1266399"/>
              <a:gd name="connsiteX2" fmla="*/ 0 w 734487"/>
              <a:gd name="connsiteY2" fmla="*/ 835823 h 1266399"/>
              <a:gd name="connsiteX3" fmla="*/ 65126 w 734487"/>
              <a:gd name="connsiteY3" fmla="*/ 1266399 h 1266399"/>
              <a:gd name="connsiteX0" fmla="*/ 65126 w 763432"/>
              <a:gd name="connsiteY0" fmla="*/ 430576 h 430576"/>
              <a:gd name="connsiteX1" fmla="*/ 763432 w 763432"/>
              <a:gd name="connsiteY1" fmla="*/ 25328 h 430576"/>
              <a:gd name="connsiteX2" fmla="*/ 0 w 763432"/>
              <a:gd name="connsiteY2" fmla="*/ 0 h 430576"/>
              <a:gd name="connsiteX3" fmla="*/ 65126 w 763432"/>
              <a:gd name="connsiteY3" fmla="*/ 430576 h 430576"/>
              <a:gd name="connsiteX0" fmla="*/ 0 w 698306"/>
              <a:gd name="connsiteY0" fmla="*/ 1440077 h 1440077"/>
              <a:gd name="connsiteX1" fmla="*/ 698306 w 698306"/>
              <a:gd name="connsiteY1" fmla="*/ 1034829 h 1440077"/>
              <a:gd name="connsiteX2" fmla="*/ 531870 w 698306"/>
              <a:gd name="connsiteY2" fmla="*/ 0 h 1440077"/>
              <a:gd name="connsiteX3" fmla="*/ 0 w 698306"/>
              <a:gd name="connsiteY3" fmla="*/ 1440077 h 144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306" h="1440077">
                <a:moveTo>
                  <a:pt x="0" y="1440077"/>
                </a:moveTo>
                <a:lnTo>
                  <a:pt x="698306" y="1034829"/>
                </a:lnTo>
                <a:lnTo>
                  <a:pt x="531870" y="0"/>
                </a:lnTo>
                <a:lnTo>
                  <a:pt x="0" y="1440077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057651" y="3862174"/>
            <a:ext cx="506541" cy="1132522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067357 w 1067357"/>
              <a:gd name="connsiteY0" fmla="*/ 0 h 756221"/>
              <a:gd name="connsiteX1" fmla="*/ 0 w 1067357"/>
              <a:gd name="connsiteY1" fmla="*/ 358210 h 756221"/>
              <a:gd name="connsiteX2" fmla="*/ 709159 w 1067357"/>
              <a:gd name="connsiteY2" fmla="*/ 756221 h 756221"/>
              <a:gd name="connsiteX3" fmla="*/ 1067357 w 1067357"/>
              <a:gd name="connsiteY3" fmla="*/ 0 h 756221"/>
              <a:gd name="connsiteX0" fmla="*/ 1067357 w 1067357"/>
              <a:gd name="connsiteY0" fmla="*/ 0 h 991410"/>
              <a:gd name="connsiteX1" fmla="*/ 0 w 1067357"/>
              <a:gd name="connsiteY1" fmla="*/ 358210 h 991410"/>
              <a:gd name="connsiteX2" fmla="*/ 1060121 w 1067357"/>
              <a:gd name="connsiteY2" fmla="*/ 991410 h 991410"/>
              <a:gd name="connsiteX3" fmla="*/ 1067357 w 1067357"/>
              <a:gd name="connsiteY3" fmla="*/ 0 h 991410"/>
              <a:gd name="connsiteX0" fmla="*/ 1067357 w 1067357"/>
              <a:gd name="connsiteY0" fmla="*/ 0 h 1132522"/>
              <a:gd name="connsiteX1" fmla="*/ 0 w 1067357"/>
              <a:gd name="connsiteY1" fmla="*/ 358210 h 1132522"/>
              <a:gd name="connsiteX2" fmla="*/ 1063739 w 1067357"/>
              <a:gd name="connsiteY2" fmla="*/ 1132522 h 1132522"/>
              <a:gd name="connsiteX3" fmla="*/ 1067357 w 1067357"/>
              <a:gd name="connsiteY3" fmla="*/ 0 h 1132522"/>
              <a:gd name="connsiteX0" fmla="*/ 506541 w 506541"/>
              <a:gd name="connsiteY0" fmla="*/ 0 h 1132522"/>
              <a:gd name="connsiteX1" fmla="*/ 0 w 506541"/>
              <a:gd name="connsiteY1" fmla="*/ 600634 h 1132522"/>
              <a:gd name="connsiteX2" fmla="*/ 502923 w 506541"/>
              <a:gd name="connsiteY2" fmla="*/ 1132522 h 1132522"/>
              <a:gd name="connsiteX3" fmla="*/ 506541 w 506541"/>
              <a:gd name="connsiteY3" fmla="*/ 0 h 113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1" h="1132522">
                <a:moveTo>
                  <a:pt x="506541" y="0"/>
                </a:moveTo>
                <a:lnTo>
                  <a:pt x="0" y="600634"/>
                </a:lnTo>
                <a:lnTo>
                  <a:pt x="502923" y="1132522"/>
                </a:lnTo>
                <a:lnTo>
                  <a:pt x="506541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568250" y="3866224"/>
            <a:ext cx="484832" cy="1118047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067357 w 1067357"/>
              <a:gd name="connsiteY0" fmla="*/ 0 h 756221"/>
              <a:gd name="connsiteX1" fmla="*/ 0 w 1067357"/>
              <a:gd name="connsiteY1" fmla="*/ 358210 h 756221"/>
              <a:gd name="connsiteX2" fmla="*/ 709159 w 1067357"/>
              <a:gd name="connsiteY2" fmla="*/ 756221 h 756221"/>
              <a:gd name="connsiteX3" fmla="*/ 1067357 w 1067357"/>
              <a:gd name="connsiteY3" fmla="*/ 0 h 756221"/>
              <a:gd name="connsiteX0" fmla="*/ 1067357 w 1067357"/>
              <a:gd name="connsiteY0" fmla="*/ 0 h 991410"/>
              <a:gd name="connsiteX1" fmla="*/ 0 w 1067357"/>
              <a:gd name="connsiteY1" fmla="*/ 358210 h 991410"/>
              <a:gd name="connsiteX2" fmla="*/ 1060121 w 1067357"/>
              <a:gd name="connsiteY2" fmla="*/ 991410 h 991410"/>
              <a:gd name="connsiteX3" fmla="*/ 1067357 w 1067357"/>
              <a:gd name="connsiteY3" fmla="*/ 0 h 991410"/>
              <a:gd name="connsiteX0" fmla="*/ 1067357 w 1067357"/>
              <a:gd name="connsiteY0" fmla="*/ 0 h 1132522"/>
              <a:gd name="connsiteX1" fmla="*/ 0 w 1067357"/>
              <a:gd name="connsiteY1" fmla="*/ 358210 h 1132522"/>
              <a:gd name="connsiteX2" fmla="*/ 1063739 w 1067357"/>
              <a:gd name="connsiteY2" fmla="*/ 1132522 h 1132522"/>
              <a:gd name="connsiteX3" fmla="*/ 1067357 w 1067357"/>
              <a:gd name="connsiteY3" fmla="*/ 0 h 1132522"/>
              <a:gd name="connsiteX0" fmla="*/ 506541 w 506541"/>
              <a:gd name="connsiteY0" fmla="*/ 0 h 1132522"/>
              <a:gd name="connsiteX1" fmla="*/ 0 w 506541"/>
              <a:gd name="connsiteY1" fmla="*/ 600634 h 1132522"/>
              <a:gd name="connsiteX2" fmla="*/ 502923 w 506541"/>
              <a:gd name="connsiteY2" fmla="*/ 1132522 h 1132522"/>
              <a:gd name="connsiteX3" fmla="*/ 506541 w 506541"/>
              <a:gd name="connsiteY3" fmla="*/ 0 h 1132522"/>
              <a:gd name="connsiteX0" fmla="*/ 361815 w 502923"/>
              <a:gd name="connsiteY0" fmla="*/ 0 h 1280871"/>
              <a:gd name="connsiteX1" fmla="*/ 0 w 502923"/>
              <a:gd name="connsiteY1" fmla="*/ 748983 h 1280871"/>
              <a:gd name="connsiteX2" fmla="*/ 502923 w 502923"/>
              <a:gd name="connsiteY2" fmla="*/ 1280871 h 1280871"/>
              <a:gd name="connsiteX3" fmla="*/ 361815 w 502923"/>
              <a:gd name="connsiteY3" fmla="*/ 0 h 1280871"/>
              <a:gd name="connsiteX0" fmla="*/ 361815 w 843030"/>
              <a:gd name="connsiteY0" fmla="*/ 0 h 748983"/>
              <a:gd name="connsiteX1" fmla="*/ 0 w 843030"/>
              <a:gd name="connsiteY1" fmla="*/ 748983 h 748983"/>
              <a:gd name="connsiteX2" fmla="*/ 843030 w 843030"/>
              <a:gd name="connsiteY2" fmla="*/ 589779 h 748983"/>
              <a:gd name="connsiteX3" fmla="*/ 361815 w 843030"/>
              <a:gd name="connsiteY3" fmla="*/ 0 h 748983"/>
              <a:gd name="connsiteX0" fmla="*/ 3617 w 484832"/>
              <a:gd name="connsiteY0" fmla="*/ 0 h 1118047"/>
              <a:gd name="connsiteX1" fmla="*/ 0 w 484832"/>
              <a:gd name="connsiteY1" fmla="*/ 1118047 h 1118047"/>
              <a:gd name="connsiteX2" fmla="*/ 484832 w 484832"/>
              <a:gd name="connsiteY2" fmla="*/ 589779 h 1118047"/>
              <a:gd name="connsiteX3" fmla="*/ 3617 w 484832"/>
              <a:gd name="connsiteY3" fmla="*/ 0 h 11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832" h="1118047">
                <a:moveTo>
                  <a:pt x="3617" y="0"/>
                </a:moveTo>
                <a:cubicBezTo>
                  <a:pt x="2411" y="372682"/>
                  <a:pt x="1206" y="745365"/>
                  <a:pt x="0" y="1118047"/>
                </a:cubicBezTo>
                <a:lnTo>
                  <a:pt x="484832" y="589779"/>
                </a:lnTo>
                <a:lnTo>
                  <a:pt x="3617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567727" y="3867098"/>
            <a:ext cx="883790" cy="582099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067357 w 1067357"/>
              <a:gd name="connsiteY0" fmla="*/ 0 h 756221"/>
              <a:gd name="connsiteX1" fmla="*/ 0 w 1067357"/>
              <a:gd name="connsiteY1" fmla="*/ 358210 h 756221"/>
              <a:gd name="connsiteX2" fmla="*/ 709159 w 1067357"/>
              <a:gd name="connsiteY2" fmla="*/ 756221 h 756221"/>
              <a:gd name="connsiteX3" fmla="*/ 1067357 w 1067357"/>
              <a:gd name="connsiteY3" fmla="*/ 0 h 756221"/>
              <a:gd name="connsiteX0" fmla="*/ 1067357 w 1067357"/>
              <a:gd name="connsiteY0" fmla="*/ 0 h 991410"/>
              <a:gd name="connsiteX1" fmla="*/ 0 w 1067357"/>
              <a:gd name="connsiteY1" fmla="*/ 358210 h 991410"/>
              <a:gd name="connsiteX2" fmla="*/ 1060121 w 1067357"/>
              <a:gd name="connsiteY2" fmla="*/ 991410 h 991410"/>
              <a:gd name="connsiteX3" fmla="*/ 1067357 w 1067357"/>
              <a:gd name="connsiteY3" fmla="*/ 0 h 991410"/>
              <a:gd name="connsiteX0" fmla="*/ 1067357 w 1067357"/>
              <a:gd name="connsiteY0" fmla="*/ 0 h 1132522"/>
              <a:gd name="connsiteX1" fmla="*/ 0 w 1067357"/>
              <a:gd name="connsiteY1" fmla="*/ 358210 h 1132522"/>
              <a:gd name="connsiteX2" fmla="*/ 1063739 w 1067357"/>
              <a:gd name="connsiteY2" fmla="*/ 1132522 h 1132522"/>
              <a:gd name="connsiteX3" fmla="*/ 1067357 w 1067357"/>
              <a:gd name="connsiteY3" fmla="*/ 0 h 1132522"/>
              <a:gd name="connsiteX0" fmla="*/ 506541 w 506541"/>
              <a:gd name="connsiteY0" fmla="*/ 0 h 1132522"/>
              <a:gd name="connsiteX1" fmla="*/ 0 w 506541"/>
              <a:gd name="connsiteY1" fmla="*/ 600634 h 1132522"/>
              <a:gd name="connsiteX2" fmla="*/ 502923 w 506541"/>
              <a:gd name="connsiteY2" fmla="*/ 1132522 h 1132522"/>
              <a:gd name="connsiteX3" fmla="*/ 506541 w 506541"/>
              <a:gd name="connsiteY3" fmla="*/ 0 h 1132522"/>
              <a:gd name="connsiteX0" fmla="*/ 361815 w 502923"/>
              <a:gd name="connsiteY0" fmla="*/ 0 h 1280871"/>
              <a:gd name="connsiteX1" fmla="*/ 0 w 502923"/>
              <a:gd name="connsiteY1" fmla="*/ 748983 h 1280871"/>
              <a:gd name="connsiteX2" fmla="*/ 502923 w 502923"/>
              <a:gd name="connsiteY2" fmla="*/ 1280871 h 1280871"/>
              <a:gd name="connsiteX3" fmla="*/ 361815 w 502923"/>
              <a:gd name="connsiteY3" fmla="*/ 0 h 1280871"/>
              <a:gd name="connsiteX0" fmla="*/ 361815 w 843030"/>
              <a:gd name="connsiteY0" fmla="*/ 0 h 748983"/>
              <a:gd name="connsiteX1" fmla="*/ 0 w 843030"/>
              <a:gd name="connsiteY1" fmla="*/ 748983 h 748983"/>
              <a:gd name="connsiteX2" fmla="*/ 843030 w 843030"/>
              <a:gd name="connsiteY2" fmla="*/ 589779 h 748983"/>
              <a:gd name="connsiteX3" fmla="*/ 361815 w 843030"/>
              <a:gd name="connsiteY3" fmla="*/ 0 h 748983"/>
              <a:gd name="connsiteX0" fmla="*/ 3617 w 484832"/>
              <a:gd name="connsiteY0" fmla="*/ 0 h 1118047"/>
              <a:gd name="connsiteX1" fmla="*/ 0 w 484832"/>
              <a:gd name="connsiteY1" fmla="*/ 1118047 h 1118047"/>
              <a:gd name="connsiteX2" fmla="*/ 484832 w 484832"/>
              <a:gd name="connsiteY2" fmla="*/ 589779 h 1118047"/>
              <a:gd name="connsiteX3" fmla="*/ 3617 w 484832"/>
              <a:gd name="connsiteY3" fmla="*/ 0 h 1118047"/>
              <a:gd name="connsiteX0" fmla="*/ 7 w 618712"/>
              <a:gd name="connsiteY0" fmla="*/ 0 h 1266397"/>
              <a:gd name="connsiteX1" fmla="*/ 133880 w 618712"/>
              <a:gd name="connsiteY1" fmla="*/ 1266397 h 1266397"/>
              <a:gd name="connsiteX2" fmla="*/ 618712 w 618712"/>
              <a:gd name="connsiteY2" fmla="*/ 738129 h 1266397"/>
              <a:gd name="connsiteX3" fmla="*/ 7 w 618712"/>
              <a:gd name="connsiteY3" fmla="*/ 0 h 1266397"/>
              <a:gd name="connsiteX0" fmla="*/ 7 w 864747"/>
              <a:gd name="connsiteY0" fmla="*/ 0 h 1266397"/>
              <a:gd name="connsiteX1" fmla="*/ 133880 w 864747"/>
              <a:gd name="connsiteY1" fmla="*/ 1266397 h 1266397"/>
              <a:gd name="connsiteX2" fmla="*/ 864747 w 864747"/>
              <a:gd name="connsiteY2" fmla="*/ 144731 h 1266397"/>
              <a:gd name="connsiteX3" fmla="*/ 7 w 864747"/>
              <a:gd name="connsiteY3" fmla="*/ 0 h 1266397"/>
              <a:gd name="connsiteX0" fmla="*/ 3 w 864743"/>
              <a:gd name="connsiteY0" fmla="*/ 0 h 578924"/>
              <a:gd name="connsiteX1" fmla="*/ 477601 w 864743"/>
              <a:gd name="connsiteY1" fmla="*/ 578924 h 578924"/>
              <a:gd name="connsiteX2" fmla="*/ 864743 w 864743"/>
              <a:gd name="connsiteY2" fmla="*/ 144731 h 578924"/>
              <a:gd name="connsiteX3" fmla="*/ 3 w 864743"/>
              <a:gd name="connsiteY3" fmla="*/ 0 h 578924"/>
              <a:gd name="connsiteX0" fmla="*/ 4 w 864744"/>
              <a:gd name="connsiteY0" fmla="*/ 0 h 578924"/>
              <a:gd name="connsiteX1" fmla="*/ 477602 w 864744"/>
              <a:gd name="connsiteY1" fmla="*/ 578924 h 578924"/>
              <a:gd name="connsiteX2" fmla="*/ 864744 w 864744"/>
              <a:gd name="connsiteY2" fmla="*/ 144731 h 578924"/>
              <a:gd name="connsiteX3" fmla="*/ 4 w 864744"/>
              <a:gd name="connsiteY3" fmla="*/ 0 h 578924"/>
              <a:gd name="connsiteX0" fmla="*/ 0 w 864740"/>
              <a:gd name="connsiteY0" fmla="*/ 0 h 578924"/>
              <a:gd name="connsiteX1" fmla="*/ 477598 w 864740"/>
              <a:gd name="connsiteY1" fmla="*/ 578924 h 578924"/>
              <a:gd name="connsiteX2" fmla="*/ 864740 w 864740"/>
              <a:gd name="connsiteY2" fmla="*/ 144731 h 578924"/>
              <a:gd name="connsiteX3" fmla="*/ 0 w 864740"/>
              <a:gd name="connsiteY3" fmla="*/ 0 h 578924"/>
              <a:gd name="connsiteX0" fmla="*/ 0 w 883790"/>
              <a:gd name="connsiteY0" fmla="*/ 0 h 582099"/>
              <a:gd name="connsiteX1" fmla="*/ 496648 w 883790"/>
              <a:gd name="connsiteY1" fmla="*/ 582099 h 582099"/>
              <a:gd name="connsiteX2" fmla="*/ 883790 w 883790"/>
              <a:gd name="connsiteY2" fmla="*/ 147906 h 582099"/>
              <a:gd name="connsiteX3" fmla="*/ 0 w 883790"/>
              <a:gd name="connsiteY3" fmla="*/ 0 h 58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790" h="582099">
                <a:moveTo>
                  <a:pt x="0" y="0"/>
                </a:moveTo>
                <a:cubicBezTo>
                  <a:pt x="241211" y="303934"/>
                  <a:pt x="266292" y="303492"/>
                  <a:pt x="496648" y="582099"/>
                </a:cubicBezTo>
                <a:lnTo>
                  <a:pt x="883790" y="147906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578668" y="3456925"/>
            <a:ext cx="886448" cy="557215"/>
          </a:xfrm>
          <a:custGeom>
            <a:avLst/>
            <a:gdLst>
              <a:gd name="connsiteX0" fmla="*/ 1208466 w 1208466"/>
              <a:gd name="connsiteY0" fmla="*/ 0 h 607871"/>
              <a:gd name="connsiteX1" fmla="*/ 0 w 1208466"/>
              <a:gd name="connsiteY1" fmla="*/ 209860 h 607871"/>
              <a:gd name="connsiteX2" fmla="*/ 709159 w 1208466"/>
              <a:gd name="connsiteY2" fmla="*/ 607871 h 607871"/>
              <a:gd name="connsiteX3" fmla="*/ 1208466 w 1208466"/>
              <a:gd name="connsiteY3" fmla="*/ 0 h 607871"/>
              <a:gd name="connsiteX0" fmla="*/ 1772900 w 1772900"/>
              <a:gd name="connsiteY0" fmla="*/ 0 h 1161468"/>
              <a:gd name="connsiteX1" fmla="*/ 0 w 1772900"/>
              <a:gd name="connsiteY1" fmla="*/ 763457 h 1161468"/>
              <a:gd name="connsiteX2" fmla="*/ 709159 w 1772900"/>
              <a:gd name="connsiteY2" fmla="*/ 1161468 h 1161468"/>
              <a:gd name="connsiteX3" fmla="*/ 1772900 w 1772900"/>
              <a:gd name="connsiteY3" fmla="*/ 0 h 1161468"/>
              <a:gd name="connsiteX0" fmla="*/ 1063741 w 1063741"/>
              <a:gd name="connsiteY0" fmla="*/ 0 h 1161468"/>
              <a:gd name="connsiteX1" fmla="*/ 376290 w 1063741"/>
              <a:gd name="connsiteY1" fmla="*/ 387155 h 1161468"/>
              <a:gd name="connsiteX2" fmla="*/ 0 w 1063741"/>
              <a:gd name="connsiteY2" fmla="*/ 1161468 h 1161468"/>
              <a:gd name="connsiteX3" fmla="*/ 1063741 w 1063741"/>
              <a:gd name="connsiteY3" fmla="*/ 0 h 1161468"/>
              <a:gd name="connsiteX0" fmla="*/ 687451 w 882830"/>
              <a:gd name="connsiteY0" fmla="*/ 0 h 557215"/>
              <a:gd name="connsiteX1" fmla="*/ 0 w 882830"/>
              <a:gd name="connsiteY1" fmla="*/ 387155 h 557215"/>
              <a:gd name="connsiteX2" fmla="*/ 882830 w 882830"/>
              <a:gd name="connsiteY2" fmla="*/ 557215 h 557215"/>
              <a:gd name="connsiteX3" fmla="*/ 687451 w 882830"/>
              <a:gd name="connsiteY3" fmla="*/ 0 h 557215"/>
              <a:gd name="connsiteX0" fmla="*/ 691069 w 886448"/>
              <a:gd name="connsiteY0" fmla="*/ 0 h 557215"/>
              <a:gd name="connsiteX1" fmla="*/ 0 w 886448"/>
              <a:gd name="connsiteY1" fmla="*/ 401628 h 557215"/>
              <a:gd name="connsiteX2" fmla="*/ 886448 w 886448"/>
              <a:gd name="connsiteY2" fmla="*/ 557215 h 557215"/>
              <a:gd name="connsiteX3" fmla="*/ 691069 w 886448"/>
              <a:gd name="connsiteY3" fmla="*/ 0 h 55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48" h="557215">
                <a:moveTo>
                  <a:pt x="691069" y="0"/>
                </a:moveTo>
                <a:lnTo>
                  <a:pt x="0" y="401628"/>
                </a:lnTo>
                <a:lnTo>
                  <a:pt x="886448" y="557215"/>
                </a:lnTo>
                <a:lnTo>
                  <a:pt x="691069" y="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307225" y="3583264"/>
            <a:ext cx="788062" cy="2340000"/>
            <a:chOff x="5324062" y="3155272"/>
            <a:chExt cx="788062" cy="2340000"/>
          </a:xfrm>
          <a:solidFill>
            <a:schemeClr val="bg1">
              <a:lumMod val="75000"/>
            </a:schemeClr>
          </a:solidFill>
        </p:grpSpPr>
        <p:cxnSp>
          <p:nvCxnSpPr>
            <p:cNvPr id="29" name="Straight Connector 28"/>
            <p:cNvCxnSpPr/>
            <p:nvPr/>
          </p:nvCxnSpPr>
          <p:spPr>
            <a:xfrm rot="19200000">
              <a:off x="5324062" y="3155272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040124" y="518554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25049" y="4060165"/>
            <a:ext cx="2358226" cy="239169"/>
            <a:chOff x="2241886" y="3632173"/>
            <a:chExt cx="2358226" cy="239169"/>
          </a:xfrm>
          <a:solidFill>
            <a:schemeClr val="bg1">
              <a:lumMod val="75000"/>
            </a:schemeClr>
          </a:solidFill>
        </p:grpSpPr>
        <p:cxnSp>
          <p:nvCxnSpPr>
            <p:cNvPr id="25" name="Straight Connector 24"/>
            <p:cNvCxnSpPr/>
            <p:nvPr/>
          </p:nvCxnSpPr>
          <p:spPr>
            <a:xfrm rot="4800000">
              <a:off x="3430112" y="246217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241886" y="3799342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24862" y="1587550"/>
            <a:ext cx="430135" cy="2340000"/>
            <a:chOff x="3741699" y="1159558"/>
            <a:chExt cx="430135" cy="2340000"/>
          </a:xfrm>
          <a:solidFill>
            <a:schemeClr val="bg1">
              <a:lumMod val="75000"/>
            </a:schemeClr>
          </a:solidFill>
        </p:grpSpPr>
        <p:cxnSp>
          <p:nvCxnSpPr>
            <p:cNvPr id="24" name="Straight Connector 23"/>
            <p:cNvCxnSpPr/>
            <p:nvPr/>
          </p:nvCxnSpPr>
          <p:spPr>
            <a:xfrm rot="9600000">
              <a:off x="4171834" y="1159558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741699" y="121710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79843" y="2640270"/>
            <a:ext cx="2340000" cy="631721"/>
            <a:chOff x="2396680" y="2212278"/>
            <a:chExt cx="2340000" cy="631721"/>
          </a:xfrm>
          <a:solidFill>
            <a:schemeClr val="bg1">
              <a:lumMod val="75000"/>
            </a:schemeClr>
          </a:solidFill>
        </p:grpSpPr>
        <p:cxnSp>
          <p:nvCxnSpPr>
            <p:cNvPr id="27" name="Straight Connector 26"/>
            <p:cNvCxnSpPr/>
            <p:nvPr/>
          </p:nvCxnSpPr>
          <p:spPr>
            <a:xfrm rot="7200000">
              <a:off x="3566680" y="1673999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517430" y="221227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27093" y="3856995"/>
            <a:ext cx="72000" cy="2376000"/>
            <a:chOff x="4543930" y="3429003"/>
            <a:chExt cx="72000" cy="2376000"/>
          </a:xfrm>
          <a:solidFill>
            <a:schemeClr val="bg1">
              <a:lumMod val="75000"/>
            </a:schemeClr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4582336" y="342900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4543930" y="5733003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25376" y="3583268"/>
            <a:ext cx="788062" cy="2340000"/>
            <a:chOff x="3042213" y="3155276"/>
            <a:chExt cx="788062" cy="2340000"/>
          </a:xfrm>
          <a:solidFill>
            <a:schemeClr val="bg1">
              <a:lumMod val="75000"/>
            </a:schemeClr>
          </a:solidFill>
        </p:grpSpPr>
        <p:cxnSp>
          <p:nvCxnSpPr>
            <p:cNvPr id="28" name="Straight Connector 27"/>
            <p:cNvCxnSpPr/>
            <p:nvPr/>
          </p:nvCxnSpPr>
          <p:spPr>
            <a:xfrm rot="2400000">
              <a:off x="3830275" y="3155276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042213" y="5187037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06344" y="2640270"/>
            <a:ext cx="2340000" cy="631725"/>
            <a:chOff x="4423181" y="2212278"/>
            <a:chExt cx="2340000" cy="631725"/>
          </a:xfrm>
          <a:solidFill>
            <a:schemeClr val="bg1">
              <a:lumMod val="75000"/>
            </a:schemeClr>
          </a:solidFill>
        </p:grpSpPr>
        <p:cxnSp>
          <p:nvCxnSpPr>
            <p:cNvPr id="22" name="Straight Connector 21"/>
            <p:cNvCxnSpPr/>
            <p:nvPr/>
          </p:nvCxnSpPr>
          <p:spPr>
            <a:xfrm rot="14400000">
              <a:off x="5593181" y="167400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583419" y="2212278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65663" y="1587555"/>
            <a:ext cx="436164" cy="2340000"/>
            <a:chOff x="4982500" y="1159563"/>
            <a:chExt cx="436164" cy="2340000"/>
          </a:xfrm>
          <a:solidFill>
            <a:schemeClr val="bg1">
              <a:lumMod val="75000"/>
            </a:schemeClr>
          </a:solidFill>
        </p:grpSpPr>
        <p:cxnSp>
          <p:nvCxnSpPr>
            <p:cNvPr id="23" name="Straight Connector 22"/>
            <p:cNvCxnSpPr/>
            <p:nvPr/>
          </p:nvCxnSpPr>
          <p:spPr>
            <a:xfrm rot="12000000">
              <a:off x="4982500" y="1159563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346664" y="1194117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537388" y="4060160"/>
            <a:ext cx="2358226" cy="239174"/>
            <a:chOff x="4554225" y="3632168"/>
            <a:chExt cx="2358226" cy="239174"/>
          </a:xfrm>
          <a:solidFill>
            <a:schemeClr val="bg1">
              <a:lumMod val="75000"/>
            </a:schemeClr>
          </a:solidFill>
        </p:grpSpPr>
        <p:cxnSp>
          <p:nvCxnSpPr>
            <p:cNvPr id="19" name="Straight Connector 18"/>
            <p:cNvCxnSpPr/>
            <p:nvPr/>
          </p:nvCxnSpPr>
          <p:spPr>
            <a:xfrm rot="16800000">
              <a:off x="5724225" y="2462168"/>
              <a:ext cx="0" cy="2340000"/>
            </a:xfrm>
            <a:prstGeom prst="lin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840451" y="3799342"/>
              <a:ext cx="72000" cy="72000"/>
            </a:xfrm>
            <a:prstGeom prst="ellipse">
              <a:avLst/>
            </a:prstGeom>
            <a:grpFill/>
            <a:ln w="2857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023287" y="2927187"/>
            <a:ext cx="31207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  <a:cs typeface="Abadi MT Condensed Extra Bold"/>
              </a:rPr>
              <a:t>Level of impact without collective focus</a:t>
            </a:r>
            <a:endParaRPr lang="en-US" sz="1600" b="1" dirty="0">
              <a:solidFill>
                <a:srgbClr val="C00000"/>
              </a:solidFill>
              <a:latin typeface="+mj-lt"/>
              <a:cs typeface="Abadi MT Condensed Extra Bold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5428049" y="3194283"/>
            <a:ext cx="704734" cy="6353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985841" y="4733270"/>
            <a:ext cx="31207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+mj-lt"/>
                <a:cs typeface="Abadi MT Condensed Extra Bold"/>
              </a:rPr>
              <a:t>Enhancement of impact through collective focus</a:t>
            </a:r>
            <a:endParaRPr lang="en-US" sz="1600" b="1" dirty="0">
              <a:solidFill>
                <a:srgbClr val="C00000"/>
              </a:solidFill>
              <a:latin typeface="+mj-lt"/>
              <a:cs typeface="Abadi MT Condensed Extra Bold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5816404" y="4411069"/>
            <a:ext cx="278883" cy="42041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816404" y="5322929"/>
            <a:ext cx="465604" cy="510150"/>
            <a:chOff x="5816404" y="5322929"/>
            <a:chExt cx="465604" cy="51015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816404" y="5509150"/>
              <a:ext cx="288000" cy="280772"/>
            </a:xfrm>
            <a:prstGeom prst="ellipse">
              <a:avLst/>
            </a:prstGeom>
            <a:solidFill>
              <a:srgbClr val="C20515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58" y="5322929"/>
              <a:ext cx="298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558" y="5540979"/>
              <a:ext cx="298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6562318" y="3961464"/>
            <a:ext cx="522592" cy="556135"/>
            <a:chOff x="6602582" y="3854934"/>
            <a:chExt cx="522592" cy="55613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652006" y="4130297"/>
              <a:ext cx="288000" cy="2807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837174" y="3989911"/>
              <a:ext cx="288000" cy="280772"/>
            </a:xfrm>
            <a:prstGeom prst="ellipse">
              <a:avLst/>
            </a:prstGeom>
            <a:solidFill>
              <a:srgbClr val="C20515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389" y="3854934"/>
              <a:ext cx="298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582" y="3941082"/>
              <a:ext cx="3048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284794" y="2429223"/>
            <a:ext cx="610820" cy="467469"/>
            <a:chOff x="6284794" y="2429223"/>
            <a:chExt cx="610820" cy="467469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408876" y="2615920"/>
              <a:ext cx="288000" cy="280772"/>
            </a:xfrm>
            <a:prstGeom prst="ellipse">
              <a:avLst/>
            </a:prstGeom>
            <a:solidFill>
              <a:srgbClr val="C20515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494582" y="2429223"/>
              <a:ext cx="288000" cy="2807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164" y="2604592"/>
              <a:ext cx="298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794" y="2432012"/>
              <a:ext cx="3048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15889" y="5943129"/>
            <a:ext cx="536553" cy="462788"/>
            <a:chOff x="4315889" y="5943129"/>
            <a:chExt cx="536553" cy="462788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415217" y="6125145"/>
              <a:ext cx="288000" cy="280772"/>
            </a:xfrm>
            <a:prstGeom prst="ellipse">
              <a:avLst/>
            </a:prstGeom>
            <a:solidFill>
              <a:srgbClr val="C20515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992" y="5954434"/>
              <a:ext cx="298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889" y="5943129"/>
              <a:ext cx="3048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Power of Collective Action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959767"/>
              </p:ext>
            </p:extLst>
          </p:nvPr>
        </p:nvGraphicFramePr>
        <p:xfrm>
          <a:off x="490972" y="1575848"/>
          <a:ext cx="8229600" cy="5086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838"/>
                <a:gridCol w="3829986"/>
                <a:gridCol w="3898776"/>
              </a:tblGrid>
              <a:tr h="456446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rgbClr val="FFFFFF"/>
                          </a:solidFill>
                        </a:rPr>
                        <a:t>Practical</a:t>
                      </a:r>
                      <a:r>
                        <a:rPr lang="en-ZA" sz="1600" b="1" baseline="0" dirty="0" smtClean="0">
                          <a:solidFill>
                            <a:srgbClr val="FFFFFF"/>
                          </a:solidFill>
                        </a:rPr>
                        <a:t> abilities (includes technical ability &amp; personal attributes to function as a professional)</a:t>
                      </a:r>
                      <a:endParaRPr lang="en-ZA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2315140">
                <a:tc rowSpan="2"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rgbClr val="FFFFFF"/>
                          </a:solidFill>
                        </a:rPr>
                        <a:t>Conceptual, strategic  and ethical qualities &amp; abilities</a:t>
                      </a:r>
                      <a:endParaRPr lang="en-ZA" sz="1600" b="1" dirty="0">
                        <a:solidFill>
                          <a:srgbClr val="FFFFFF"/>
                        </a:solidFill>
                      </a:endParaRPr>
                    </a:p>
                  </a:txBody>
                  <a:tcPr vert="vert27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-</a:t>
                      </a:r>
                      <a:r>
                        <a:rPr lang="en-ZA" b="1" baseline="0" dirty="0" smtClean="0"/>
                        <a:t> </a:t>
                      </a:r>
                      <a:r>
                        <a:rPr lang="en-ZA" b="1" baseline="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Z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+ </a:t>
                      </a:r>
                      <a:r>
                        <a:rPr lang="en-ZA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Z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1514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- </a:t>
                      </a:r>
                      <a:r>
                        <a:rPr lang="en-ZA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Z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+ </a:t>
                      </a:r>
                      <a:r>
                        <a:rPr lang="en-ZA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ZA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Curved Connector 6"/>
          <p:cNvCxnSpPr/>
          <p:nvPr/>
        </p:nvCxnSpPr>
        <p:spPr>
          <a:xfrm rot="5400000" flipH="1" flipV="1">
            <a:off x="2771800" y="4005065"/>
            <a:ext cx="2016225" cy="864096"/>
          </a:xfrm>
          <a:prstGeom prst="curved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2051720" y="2708920"/>
            <a:ext cx="3096344" cy="1211268"/>
          </a:xfrm>
          <a:prstGeom prst="curvedConnector3">
            <a:avLst>
              <a:gd name="adj1" fmla="val 53036"/>
            </a:avLst>
          </a:prstGeom>
          <a:ln w="38100">
            <a:solidFill>
              <a:srgbClr val="C205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 flipH="1" flipV="1">
            <a:off x="1469222" y="4485285"/>
            <a:ext cx="1669052" cy="1439722"/>
          </a:xfrm>
          <a:prstGeom prst="curvedConnector3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 flipH="1" flipV="1">
            <a:off x="5231868" y="3489215"/>
            <a:ext cx="2712712" cy="1872209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4525144" y="2960948"/>
            <a:ext cx="1991072" cy="853244"/>
          </a:xfrm>
          <a:prstGeom prst="curvedConnector3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2303748" y="5055997"/>
            <a:ext cx="3081002" cy="1074454"/>
          </a:xfrm>
          <a:prstGeom prst="curvedConnector3">
            <a:avLst/>
          </a:prstGeom>
          <a:ln w="38100">
            <a:solidFill>
              <a:srgbClr val="C205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23928" y="5643176"/>
            <a:ext cx="16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/>
              <a:t>Individual Growth </a:t>
            </a:r>
            <a:r>
              <a:rPr lang="en-ZA" sz="1200" b="1" dirty="0" smtClean="0"/>
              <a:t>path</a:t>
            </a:r>
            <a:endParaRPr lang="en-ZA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70012" y="3439526"/>
            <a:ext cx="16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/>
              <a:t>Individual Growth </a:t>
            </a:r>
            <a:r>
              <a:rPr lang="en-ZA" sz="1200" b="1" dirty="0" smtClean="0"/>
              <a:t>path</a:t>
            </a:r>
            <a:endParaRPr lang="en-ZA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12433" y="3088652"/>
            <a:ext cx="16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/>
              <a:t>Individual Growth path</a:t>
            </a:r>
            <a:endParaRPr lang="en-ZA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990127" y="4754714"/>
            <a:ext cx="16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/>
              <a:t>Individual Growth </a:t>
            </a:r>
            <a:r>
              <a:rPr lang="en-ZA" sz="1200" b="1" dirty="0" smtClean="0"/>
              <a:t>path</a:t>
            </a:r>
            <a:endParaRPr lang="en-ZA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688985" y="4599561"/>
            <a:ext cx="16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/>
              <a:t>Individual Growth </a:t>
            </a:r>
            <a:r>
              <a:rPr lang="en-ZA" sz="1200" b="1" dirty="0" smtClean="0"/>
              <a:t>path</a:t>
            </a:r>
            <a:endParaRPr lang="en-ZA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16668" y="5448786"/>
            <a:ext cx="16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/>
              <a:t>Individual Growth </a:t>
            </a:r>
            <a:r>
              <a:rPr lang="en-ZA" sz="1200" b="1" dirty="0" smtClean="0"/>
              <a:t>path</a:t>
            </a:r>
            <a:endParaRPr lang="en-ZA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507697" y="819321"/>
            <a:ext cx="8212875" cy="638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dirty="0" smtClean="0">
              <a:solidFill>
                <a:srgbClr val="C20515"/>
              </a:solidFill>
            </a:endParaRP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Boosting </a:t>
            </a:r>
            <a:r>
              <a:rPr lang="en-ZA" b="1" dirty="0">
                <a:solidFill>
                  <a:schemeClr val="tx1"/>
                </a:solidFill>
              </a:rPr>
              <a:t>both Urban </a:t>
            </a:r>
            <a:r>
              <a:rPr lang="en-ZA" b="1" dirty="0" smtClean="0">
                <a:solidFill>
                  <a:schemeClr val="tx1"/>
                </a:solidFill>
              </a:rPr>
              <a:t>Planning Professionals’ </a:t>
            </a:r>
            <a:r>
              <a:rPr lang="en-ZA" b="1" dirty="0">
                <a:solidFill>
                  <a:schemeClr val="tx1"/>
                </a:solidFill>
              </a:rPr>
              <a:t>individual competence &amp; the collective competence of Urban </a:t>
            </a:r>
            <a:r>
              <a:rPr lang="en-ZA" b="1" dirty="0" smtClean="0">
                <a:solidFill>
                  <a:schemeClr val="tx1"/>
                </a:solidFill>
              </a:rPr>
              <a:t>Planning Professionals through collective action </a:t>
            </a:r>
            <a:r>
              <a:rPr lang="en-ZA" sz="2000" b="1" dirty="0" smtClean="0">
                <a:solidFill>
                  <a:schemeClr val="tx1"/>
                </a:solidFill>
              </a:rPr>
              <a:t> </a:t>
            </a:r>
            <a:endParaRPr lang="en-ZA" sz="2000" b="1" dirty="0">
              <a:solidFill>
                <a:schemeClr val="tx1"/>
              </a:solidFill>
            </a:endParaRPr>
          </a:p>
          <a:p>
            <a:pPr algn="ctr"/>
            <a:endParaRPr lang="en-ZA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Power of Collective Action</a:t>
            </a:r>
            <a:endParaRPr lang="en-ZA" sz="3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81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2062" y="1846646"/>
            <a:ext cx="2364316" cy="1994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C20515"/>
                </a:solidFill>
              </a:rPr>
              <a:t>Lack of Collaboration and Collective focus and endeavour in, between and amongst Institutions…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088" y="139886"/>
            <a:ext cx="8869825" cy="8842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Summary</a:t>
            </a:r>
            <a:endParaRPr lang="en-ZA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062" y="4777704"/>
            <a:ext cx="2364316" cy="168388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C20515"/>
                </a:solidFill>
              </a:rPr>
              <a:t>City Planning and Development that does not shake the boat, that retains the status quo…  </a:t>
            </a:r>
            <a:endParaRPr lang="en-ZA" dirty="0">
              <a:solidFill>
                <a:srgbClr val="C2051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4529" y="4771026"/>
            <a:ext cx="2388506" cy="1666462"/>
          </a:xfrm>
          <a:prstGeom prst="rect">
            <a:avLst/>
          </a:prstGeom>
          <a:solidFill>
            <a:srgbClr val="C205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City Planning and Development in accordance with the UNS and in pursuit of the NDP!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8719" y="1846646"/>
            <a:ext cx="2364316" cy="2003867"/>
          </a:xfrm>
          <a:prstGeom prst="rect">
            <a:avLst/>
          </a:prstGeom>
          <a:solidFill>
            <a:srgbClr val="C2051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Collective, Collaborative, Supportive and focused action in, between and amongst Institutions!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4949" y="3967235"/>
            <a:ext cx="532191" cy="725804"/>
          </a:xfrm>
          <a:prstGeom prst="down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853162" y="3967235"/>
            <a:ext cx="532191" cy="725804"/>
          </a:xfrm>
          <a:prstGeom prst="downArrow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62035" y="1956392"/>
            <a:ext cx="2572494" cy="999460"/>
          </a:xfrm>
          <a:prstGeom prst="rightArrow">
            <a:avLst>
              <a:gd name="adj1" fmla="val 49166"/>
              <a:gd name="adj2" fmla="val 61111"/>
            </a:avLst>
          </a:prstGeom>
          <a:solidFill>
            <a:srgbClr val="0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Starting with...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7143" y="1149047"/>
            <a:ext cx="201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Status Quo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58719" y="1149047"/>
            <a:ext cx="23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Desired Future</a:t>
            </a:r>
            <a:endParaRPr lang="en-US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32062" y="1672267"/>
            <a:ext cx="2364316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2062" y="1183619"/>
            <a:ext cx="2364316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34529" y="1672267"/>
            <a:ext cx="2364316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34529" y="1183619"/>
            <a:ext cx="2364316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376909" y="3637280"/>
            <a:ext cx="2488181" cy="2582769"/>
            <a:chOff x="3362035" y="3385127"/>
            <a:chExt cx="2367074" cy="2614808"/>
          </a:xfrm>
        </p:grpSpPr>
        <p:sp>
          <p:nvSpPr>
            <p:cNvPr id="3" name="Bent-Up Arrow 2"/>
            <p:cNvSpPr/>
            <p:nvPr/>
          </p:nvSpPr>
          <p:spPr>
            <a:xfrm rot="5400000">
              <a:off x="3238167" y="3508995"/>
              <a:ext cx="2614808" cy="2367072"/>
            </a:xfrm>
            <a:prstGeom prst="bentUpArrow">
              <a:avLst>
                <a:gd name="adj1" fmla="val 19445"/>
                <a:gd name="adj2" fmla="val 25000"/>
                <a:gd name="adj3" fmla="val 2585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b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85529" y="5173020"/>
              <a:ext cx="2143580" cy="406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And getting to…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90153" y="947676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45"/>
            <a:ext cx="8229600" cy="1590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National Development Plan’s (NDP) 2030 Vision for South Africa’s Urban Areas:</a:t>
            </a:r>
            <a:endParaRPr lang="en-ZA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534" y="3138597"/>
            <a:ext cx="223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SUSTAINABLE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2326" y="1940103"/>
            <a:ext cx="191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VIBRANT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42326" y="4404257"/>
            <a:ext cx="191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EQUITABLE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42326" y="5614142"/>
            <a:ext cx="191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INCLUSIVE</a:t>
            </a:r>
            <a:endParaRPr lang="en-US" sz="2800" b="1" dirty="0"/>
          </a:p>
        </p:txBody>
      </p:sp>
      <p:pic>
        <p:nvPicPr>
          <p:cNvPr id="8" name="Picture 7" descr="marketsquar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4013"/>
          <a:stretch/>
        </p:blipFill>
        <p:spPr>
          <a:xfrm>
            <a:off x="190153" y="4084788"/>
            <a:ext cx="3342165" cy="2505315"/>
          </a:xfrm>
          <a:prstGeom prst="rect">
            <a:avLst/>
          </a:prstGeom>
          <a:ln>
            <a:solidFill>
              <a:srgbClr val="C20515"/>
            </a:solidFill>
          </a:ln>
        </p:spPr>
      </p:pic>
      <p:pic>
        <p:nvPicPr>
          <p:cNvPr id="9" name="Picture 8" descr="Anderson street jobur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8" y="1460983"/>
            <a:ext cx="3346029" cy="2509522"/>
          </a:xfrm>
          <a:prstGeom prst="rect">
            <a:avLst/>
          </a:prstGeom>
          <a:ln>
            <a:solidFill>
              <a:srgbClr val="C20515"/>
            </a:solidFill>
          </a:ln>
        </p:spPr>
      </p:pic>
      <p:pic>
        <p:nvPicPr>
          <p:cNvPr id="11" name="Picture 10" descr="articles-Braamfontein_meeting_place_large_screen_TV_79842834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3" y="1476428"/>
            <a:ext cx="3325436" cy="2494076"/>
          </a:xfrm>
          <a:prstGeom prst="rect">
            <a:avLst/>
          </a:prstGeom>
          <a:ln>
            <a:solidFill>
              <a:srgbClr val="C20515"/>
            </a:solidFill>
          </a:ln>
        </p:spPr>
      </p:pic>
      <p:pic>
        <p:nvPicPr>
          <p:cNvPr id="12" name="Picture 11" descr="Vibran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98" y="4084788"/>
            <a:ext cx="3342653" cy="2521403"/>
          </a:xfrm>
          <a:prstGeom prst="rect">
            <a:avLst/>
          </a:prstGeom>
          <a:ln>
            <a:solidFill>
              <a:srgbClr val="C20515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biLevel thresh="75000"/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696" l="9816" r="91258">
                        <a14:foregroundMark x1="68865" y1="58913" x2="68865" y2="58913"/>
                        <a14:foregroundMark x1="65644" y1="60652" x2="65644" y2="60652"/>
                        <a14:foregroundMark x1="65491" y1="56957" x2="65491" y2="56957"/>
                        <a14:foregroundMark x1="80215" y1="41087" x2="80215" y2="41087"/>
                        <a14:foregroundMark x1="80215" y1="35435" x2="80215" y2="35435"/>
                      </a14:backgroundRemoval>
                    </a14:imgEffect>
                  </a14:imgLayer>
                </a14:imgProps>
              </a:ext>
            </a:extLst>
          </a:blip>
          <a:srcRect l="9969" t="7107" r="10240" b="1732"/>
          <a:stretch/>
        </p:blipFill>
        <p:spPr>
          <a:xfrm>
            <a:off x="422408" y="263362"/>
            <a:ext cx="8075941" cy="6509706"/>
          </a:xfrm>
          <a:prstGeom prst="rect">
            <a:avLst/>
          </a:prstGeom>
          <a:effectLst/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251520" y="366811"/>
            <a:ext cx="8640960" cy="11266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ZA" sz="2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realisation of this desired urban transformation requires significant spatial restructuring of the country’s urban areas</a:t>
            </a:r>
          </a:p>
          <a:p>
            <a:pPr marL="0" indent="0" algn="ctr">
              <a:buFont typeface="Arial"/>
              <a:buNone/>
            </a:pPr>
            <a:endParaRPr lang="en-ZA" sz="2800" b="1" dirty="0" smtClean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41207" y="2708953"/>
            <a:ext cx="1011035" cy="1009989"/>
            <a:chOff x="1753537" y="2708953"/>
            <a:chExt cx="1011035" cy="1009989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53537" y="2708953"/>
              <a:ext cx="998705" cy="100998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5867" y="3008542"/>
              <a:ext cx="9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Play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2502" y="4105553"/>
            <a:ext cx="1011035" cy="1009989"/>
            <a:chOff x="742502" y="4105553"/>
            <a:chExt cx="1011035" cy="1009989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754832" y="4105553"/>
              <a:ext cx="998705" cy="100998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502" y="4403014"/>
              <a:ext cx="9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Home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30666" y="4105553"/>
            <a:ext cx="1011035" cy="1009989"/>
            <a:chOff x="2630666" y="4105553"/>
            <a:chExt cx="1011035" cy="1009989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630666" y="4105553"/>
              <a:ext cx="998705" cy="100998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2996" y="4410622"/>
              <a:ext cx="9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Work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42925" y="2708953"/>
            <a:ext cx="1011035" cy="1009989"/>
            <a:chOff x="1753537" y="2708953"/>
            <a:chExt cx="1011035" cy="1009989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1753537" y="2708953"/>
              <a:ext cx="998705" cy="100998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5867" y="3008542"/>
              <a:ext cx="9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Play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44220" y="4105553"/>
            <a:ext cx="1011035" cy="1009989"/>
            <a:chOff x="742502" y="4105553"/>
            <a:chExt cx="1011035" cy="1009989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754832" y="4105553"/>
              <a:ext cx="998705" cy="100998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502" y="4403014"/>
              <a:ext cx="9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Home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44714" y="4105553"/>
            <a:ext cx="1011035" cy="1009989"/>
            <a:chOff x="2630666" y="4105553"/>
            <a:chExt cx="1011035" cy="1009989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630666" y="4105553"/>
              <a:ext cx="998705" cy="1009989"/>
            </a:xfrm>
            <a:prstGeom prst="ellipse">
              <a:avLst/>
            </a:prstGeom>
            <a:solidFill>
              <a:schemeClr val="bg1"/>
            </a:solidFill>
            <a:ln w="762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42996" y="4410622"/>
              <a:ext cx="998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Work</a:t>
              </a:r>
              <a:endParaRPr lang="en-US" b="1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6101495" y="3595691"/>
            <a:ext cx="400017" cy="534520"/>
          </a:xfrm>
          <a:prstGeom prst="straightConnector1">
            <a:avLst/>
          </a:prstGeom>
          <a:ln w="38100" cmpd="sng">
            <a:solidFill>
              <a:srgbClr val="C20515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5"/>
          </p:cNvCxnSpPr>
          <p:nvPr/>
        </p:nvCxnSpPr>
        <p:spPr>
          <a:xfrm flipH="1" flipV="1">
            <a:off x="7195373" y="3571033"/>
            <a:ext cx="398013" cy="559178"/>
          </a:xfrm>
          <a:prstGeom prst="straightConnector1">
            <a:avLst/>
          </a:prstGeom>
          <a:ln w="38100" cmpd="sng">
            <a:solidFill>
              <a:srgbClr val="C20515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1"/>
            <a:endCxn id="19" idx="6"/>
          </p:cNvCxnSpPr>
          <p:nvPr/>
        </p:nvCxnSpPr>
        <p:spPr>
          <a:xfrm flipH="1">
            <a:off x="6355255" y="4595288"/>
            <a:ext cx="901789" cy="15260"/>
          </a:xfrm>
          <a:prstGeom prst="straightConnector1">
            <a:avLst/>
          </a:prstGeom>
          <a:ln w="38100" cmpd="sng">
            <a:solidFill>
              <a:srgbClr val="C20515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82419" y="3247867"/>
            <a:ext cx="129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20515"/>
                </a:solidFill>
              </a:rPr>
              <a:t>Public Transport</a:t>
            </a:r>
            <a:endParaRPr lang="en-US" b="1" dirty="0">
              <a:solidFill>
                <a:srgbClr val="C2051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99452" y="2280863"/>
            <a:ext cx="2945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20515"/>
                </a:solidFill>
              </a:rPr>
              <a:t>COMPACT CITIES</a:t>
            </a:r>
            <a:endParaRPr lang="en-US" sz="4800" b="1" dirty="0">
              <a:solidFill>
                <a:srgbClr val="C20515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493E-7 3.98333E-7 L -1.47493E-7 0.06276 " pathEditMode="relative" ptsTypes="AA">
                                      <p:cBhvr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584E-6 3.53868E-6 L 0.06906 -0.03428 " pathEditMode="relative" ptsTypes="AA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3878E-6 5.12737E-6 L -0.05361 -0.03404 " pathEditMode="relative" ptsTypes="AA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biLevel thresh="75000"/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696" l="9816" r="91258">
                        <a14:foregroundMark x1="68865" y1="58913" x2="68865" y2="58913"/>
                        <a14:foregroundMark x1="65644" y1="60652" x2="65644" y2="60652"/>
                        <a14:foregroundMark x1="65491" y1="56957" x2="65491" y2="56957"/>
                        <a14:foregroundMark x1="80215" y1="41087" x2="80215" y2="41087"/>
                        <a14:foregroundMark x1="80215" y1="35435" x2="80215" y2="35435"/>
                      </a14:backgroundRemoval>
                    </a14:imgEffect>
                  </a14:imgLayer>
                </a14:imgProps>
              </a:ext>
            </a:extLst>
          </a:blip>
          <a:srcRect l="9969" t="7107" r="10240" b="1732"/>
          <a:stretch/>
        </p:blipFill>
        <p:spPr>
          <a:xfrm>
            <a:off x="422408" y="263362"/>
            <a:ext cx="8075941" cy="6509706"/>
          </a:xfrm>
          <a:prstGeom prst="rect">
            <a:avLst/>
          </a:prstGeom>
          <a:effectLst/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251520" y="109589"/>
            <a:ext cx="8640960" cy="12051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/>
              <a:buNone/>
            </a:pPr>
            <a:r>
              <a:rPr lang="en-ZA" sz="2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Urban Networks Strategy (UNS) provides the overarching framework for this transformation</a:t>
            </a:r>
          </a:p>
          <a:p>
            <a:pPr marL="0" indent="0" algn="ctr">
              <a:lnSpc>
                <a:spcPct val="130000"/>
              </a:lnSpc>
              <a:buFont typeface="Arial"/>
              <a:buNone/>
            </a:pPr>
            <a:endParaRPr lang="en-ZA" sz="2400" b="1" dirty="0" smtClean="0">
              <a:latin typeface="Franklin Gothic Medium"/>
              <a:cs typeface="Franklin Gothic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408" y="4582968"/>
            <a:ext cx="8470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en-ZA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22400" y="2168326"/>
            <a:ext cx="736866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ZA" dirty="0" smtClean="0"/>
              <a:t>Key amongst these was the realisation that </a:t>
            </a:r>
            <a:r>
              <a:rPr lang="en-ZA" b="1" dirty="0" smtClean="0">
                <a:solidFill>
                  <a:srgbClr val="C00000"/>
                </a:solidFill>
              </a:rPr>
              <a:t>public-led infrastructure investment, irrespective of how big and well-intended it may be, may not have the desired collective transformative impact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2400" y="3763276"/>
            <a:ext cx="73686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ZA" dirty="0" smtClean="0"/>
              <a:t>it is guided by plans that are based on the principles that have driven </a:t>
            </a:r>
            <a:r>
              <a:rPr lang="en-ZA" b="1" dirty="0" smtClean="0">
                <a:solidFill>
                  <a:srgbClr val="C20515"/>
                </a:solidFill>
              </a:rPr>
              <a:t>urban  structuring</a:t>
            </a:r>
            <a:r>
              <a:rPr lang="en-ZA" b="1" dirty="0" smtClean="0"/>
              <a:t> </a:t>
            </a:r>
            <a:r>
              <a:rPr lang="en-ZA" dirty="0" smtClean="0"/>
              <a:t>and </a:t>
            </a:r>
            <a:r>
              <a:rPr lang="en-ZA" b="1" dirty="0" smtClean="0">
                <a:solidFill>
                  <a:srgbClr val="C20515"/>
                </a:solidFill>
              </a:rPr>
              <a:t>city building </a:t>
            </a:r>
            <a:r>
              <a:rPr lang="en-ZA" dirty="0" smtClean="0"/>
              <a:t>since the dawn of time, i.e.: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1387" y="3273633"/>
            <a:ext cx="1159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smtClean="0"/>
              <a:t>UNLESS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22407" y="1349364"/>
            <a:ext cx="836865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ZA" b="1" dirty="0">
                <a:cs typeface="Abadi MT Condensed Extra Bold"/>
              </a:rPr>
              <a:t>The UNS evolved in the National Treasury from, amongst other, reflections on, and work done in the Neighbourhood Development </a:t>
            </a:r>
            <a:r>
              <a:rPr lang="en-ZA" b="1" dirty="0" smtClean="0">
                <a:cs typeface="Abadi MT Condensed Extra Bold"/>
              </a:rPr>
              <a:t>Programme </a:t>
            </a:r>
            <a:r>
              <a:rPr lang="en-ZA" b="1" dirty="0">
                <a:cs typeface="Abadi MT Condensed Extra Bold"/>
              </a:rPr>
              <a:t>(NDP)   </a:t>
            </a:r>
          </a:p>
        </p:txBody>
      </p:sp>
      <p:sp>
        <p:nvSpPr>
          <p:cNvPr id="35" name="Bent-Up Arrow 34"/>
          <p:cNvSpPr/>
          <p:nvPr/>
        </p:nvSpPr>
        <p:spPr>
          <a:xfrm rot="5400000">
            <a:off x="540271" y="2305574"/>
            <a:ext cx="731939" cy="727517"/>
          </a:xfrm>
          <a:prstGeom prst="bentUpArrow">
            <a:avLst/>
          </a:prstGeom>
          <a:solidFill>
            <a:srgbClr val="C205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0604" y="5991432"/>
            <a:ext cx="8162792" cy="567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500" b="1" dirty="0" smtClean="0">
                <a:solidFill>
                  <a:srgbClr val="C00000"/>
                </a:solidFill>
              </a:rPr>
              <a:t>All within a structuring, enabling &amp; responsive framework of planned public infrastructure investment</a:t>
            </a:r>
            <a:endParaRPr lang="en-ZA" sz="1500" b="1" dirty="0">
              <a:solidFill>
                <a:srgbClr val="C0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16200000" flipH="1">
            <a:off x="4414982" y="1386419"/>
            <a:ext cx="314036" cy="8624917"/>
          </a:xfrm>
          <a:prstGeom prst="rightBrace">
            <a:avLst/>
          </a:prstGeom>
          <a:ln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13"/>
          <p:cNvSpPr/>
          <p:nvPr/>
        </p:nvSpPr>
        <p:spPr>
          <a:xfrm>
            <a:off x="7611586" y="4796363"/>
            <a:ext cx="1151999" cy="61264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C20515"/>
                </a:solidFill>
              </a:rPr>
              <a:t>Balance</a:t>
            </a:r>
            <a:endParaRPr lang="en-ZA" sz="1400" b="1" dirty="0">
              <a:solidFill>
                <a:srgbClr val="C20515"/>
              </a:solidFill>
            </a:endParaRPr>
          </a:p>
        </p:txBody>
      </p:sp>
      <p:sp>
        <p:nvSpPr>
          <p:cNvPr id="33" name="Flowchart: Process 13"/>
          <p:cNvSpPr/>
          <p:nvPr/>
        </p:nvSpPr>
        <p:spPr>
          <a:xfrm>
            <a:off x="6405157" y="4790927"/>
            <a:ext cx="1151999" cy="6126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C20515"/>
                </a:solidFill>
              </a:rPr>
              <a:t>Choice</a:t>
            </a:r>
            <a:endParaRPr lang="en-ZA" sz="1400" b="1" dirty="0">
              <a:solidFill>
                <a:srgbClr val="C20515"/>
              </a:solidFill>
            </a:endParaRPr>
          </a:p>
        </p:txBody>
      </p:sp>
      <p:sp>
        <p:nvSpPr>
          <p:cNvPr id="34" name="Flowchart: Process 13"/>
          <p:cNvSpPr/>
          <p:nvPr/>
        </p:nvSpPr>
        <p:spPr>
          <a:xfrm>
            <a:off x="5197320" y="4790769"/>
            <a:ext cx="1151999" cy="61264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C20515"/>
                </a:solidFill>
              </a:rPr>
              <a:t>Resilience</a:t>
            </a:r>
            <a:endParaRPr lang="en-ZA" sz="1400" b="1" dirty="0">
              <a:solidFill>
                <a:srgbClr val="C20515"/>
              </a:solidFill>
            </a:endParaRPr>
          </a:p>
        </p:txBody>
      </p:sp>
      <p:sp>
        <p:nvSpPr>
          <p:cNvPr id="36" name="Flowchart: Process 13"/>
          <p:cNvSpPr/>
          <p:nvPr/>
        </p:nvSpPr>
        <p:spPr>
          <a:xfrm>
            <a:off x="3996001" y="4794185"/>
            <a:ext cx="1151999" cy="6126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err="1" smtClean="0">
                <a:solidFill>
                  <a:srgbClr val="C20515"/>
                </a:solidFill>
              </a:rPr>
              <a:t>Conectivity</a:t>
            </a:r>
            <a:endParaRPr lang="en-ZA" sz="1400" b="1" dirty="0">
              <a:solidFill>
                <a:srgbClr val="C20515"/>
              </a:solidFill>
            </a:endParaRPr>
          </a:p>
        </p:txBody>
      </p:sp>
      <p:sp>
        <p:nvSpPr>
          <p:cNvPr id="37" name="Flowchart: Process 13"/>
          <p:cNvSpPr/>
          <p:nvPr/>
        </p:nvSpPr>
        <p:spPr>
          <a:xfrm>
            <a:off x="2794357" y="4789135"/>
            <a:ext cx="1151999" cy="61264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C20515"/>
                </a:solidFill>
              </a:rPr>
              <a:t>Vibrancy</a:t>
            </a:r>
            <a:endParaRPr lang="en-ZA" sz="1400" b="1" dirty="0">
              <a:solidFill>
                <a:srgbClr val="C20515"/>
              </a:solidFill>
            </a:endParaRPr>
          </a:p>
        </p:txBody>
      </p:sp>
      <p:sp>
        <p:nvSpPr>
          <p:cNvPr id="38" name="Flowchart: Process 13"/>
          <p:cNvSpPr/>
          <p:nvPr/>
        </p:nvSpPr>
        <p:spPr>
          <a:xfrm>
            <a:off x="1595020" y="4789135"/>
            <a:ext cx="1151999" cy="61264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C20515"/>
                </a:solidFill>
              </a:rPr>
              <a:t>Adaptability</a:t>
            </a:r>
            <a:endParaRPr lang="en-ZA" sz="1400" b="1" dirty="0">
              <a:solidFill>
                <a:srgbClr val="C20515"/>
              </a:solidFill>
            </a:endParaRPr>
          </a:p>
        </p:txBody>
      </p:sp>
      <p:sp>
        <p:nvSpPr>
          <p:cNvPr id="39" name="Flowchart: Process 13"/>
          <p:cNvSpPr/>
          <p:nvPr/>
        </p:nvSpPr>
        <p:spPr>
          <a:xfrm>
            <a:off x="394908" y="4792030"/>
            <a:ext cx="1151999" cy="61264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C20515"/>
                </a:solidFill>
              </a:rPr>
              <a:t>Diversity</a:t>
            </a:r>
            <a:endParaRPr lang="en-ZA" sz="1400" b="1" dirty="0">
              <a:solidFill>
                <a:srgbClr val="C20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31" grpId="0"/>
      <p:bldP spid="35" grpId="0" animBg="1"/>
      <p:bldP spid="8" grpId="0" animBg="1"/>
      <p:bldP spid="1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1516551" y="2601417"/>
            <a:ext cx="2231672" cy="1935651"/>
          </a:xfrm>
          <a:custGeom>
            <a:avLst/>
            <a:gdLst>
              <a:gd name="connsiteX0" fmla="*/ 0 w 2416617"/>
              <a:gd name="connsiteY0" fmla="*/ 0 h 1528794"/>
              <a:gd name="connsiteX1" fmla="*/ 604154 w 2416617"/>
              <a:gd name="connsiteY1" fmla="*/ 320553 h 1528794"/>
              <a:gd name="connsiteX2" fmla="*/ 1257627 w 2416617"/>
              <a:gd name="connsiteY2" fmla="*/ 1084951 h 1528794"/>
              <a:gd name="connsiteX3" fmla="*/ 1800133 w 2416617"/>
              <a:gd name="connsiteY3" fmla="*/ 1380846 h 1528794"/>
              <a:gd name="connsiteX4" fmla="*/ 2416617 w 2416617"/>
              <a:gd name="connsiteY4" fmla="*/ 1528794 h 1528794"/>
              <a:gd name="connsiteX0" fmla="*/ 0 w 2416617"/>
              <a:gd name="connsiteY0" fmla="*/ 0 h 1623480"/>
              <a:gd name="connsiteX1" fmla="*/ 604154 w 2416617"/>
              <a:gd name="connsiteY1" fmla="*/ 320553 h 1623480"/>
              <a:gd name="connsiteX2" fmla="*/ 1257627 w 2416617"/>
              <a:gd name="connsiteY2" fmla="*/ 1084951 h 1623480"/>
              <a:gd name="connsiteX3" fmla="*/ 1590528 w 2416617"/>
              <a:gd name="connsiteY3" fmla="*/ 1602768 h 1623480"/>
              <a:gd name="connsiteX4" fmla="*/ 2416617 w 2416617"/>
              <a:gd name="connsiteY4" fmla="*/ 1528794 h 1623480"/>
              <a:gd name="connsiteX0" fmla="*/ 0 w 2231672"/>
              <a:gd name="connsiteY0" fmla="*/ 0 h 1935651"/>
              <a:gd name="connsiteX1" fmla="*/ 604154 w 2231672"/>
              <a:gd name="connsiteY1" fmla="*/ 320553 h 1935651"/>
              <a:gd name="connsiteX2" fmla="*/ 1257627 w 2231672"/>
              <a:gd name="connsiteY2" fmla="*/ 1084951 h 1935651"/>
              <a:gd name="connsiteX3" fmla="*/ 1590528 w 2231672"/>
              <a:gd name="connsiteY3" fmla="*/ 1602768 h 1935651"/>
              <a:gd name="connsiteX4" fmla="*/ 2231672 w 2231672"/>
              <a:gd name="connsiteY4" fmla="*/ 1935651 h 193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672" h="1935651">
                <a:moveTo>
                  <a:pt x="0" y="0"/>
                </a:moveTo>
                <a:cubicBezTo>
                  <a:pt x="197275" y="69864"/>
                  <a:pt x="394550" y="139728"/>
                  <a:pt x="604154" y="320553"/>
                </a:cubicBezTo>
                <a:cubicBezTo>
                  <a:pt x="813758" y="501378"/>
                  <a:pt x="1093231" y="871249"/>
                  <a:pt x="1257627" y="1084951"/>
                </a:cubicBezTo>
                <a:cubicBezTo>
                  <a:pt x="1422023" y="1298653"/>
                  <a:pt x="1428187" y="1460985"/>
                  <a:pt x="1590528" y="1602768"/>
                </a:cubicBezTo>
                <a:cubicBezTo>
                  <a:pt x="1752869" y="1744551"/>
                  <a:pt x="2231672" y="1935651"/>
                  <a:pt x="2231672" y="1935651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86375" y="5387768"/>
            <a:ext cx="1232968" cy="1034628"/>
          </a:xfrm>
          <a:custGeom>
            <a:avLst/>
            <a:gdLst>
              <a:gd name="connsiteX0" fmla="*/ 0 w 1232968"/>
              <a:gd name="connsiteY0" fmla="*/ 0 h 1034628"/>
              <a:gd name="connsiteX1" fmla="*/ 160285 w 1232968"/>
              <a:gd name="connsiteY1" fmla="*/ 579463 h 1034628"/>
              <a:gd name="connsiteX2" fmla="*/ 727451 w 1232968"/>
              <a:gd name="connsiteY2" fmla="*/ 1023306 h 1034628"/>
              <a:gd name="connsiteX3" fmla="*/ 1232968 w 1232968"/>
              <a:gd name="connsiteY3" fmla="*/ 912345 h 103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968" h="1034628">
                <a:moveTo>
                  <a:pt x="0" y="0"/>
                </a:moveTo>
                <a:cubicBezTo>
                  <a:pt x="19521" y="204456"/>
                  <a:pt x="39043" y="408912"/>
                  <a:pt x="160285" y="579463"/>
                </a:cubicBezTo>
                <a:cubicBezTo>
                  <a:pt x="281527" y="750014"/>
                  <a:pt x="548671" y="967826"/>
                  <a:pt x="727451" y="1023306"/>
                </a:cubicBezTo>
                <a:cubicBezTo>
                  <a:pt x="906231" y="1078786"/>
                  <a:pt x="1232968" y="912345"/>
                  <a:pt x="1232968" y="912345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52243" y="4869951"/>
            <a:ext cx="1257629" cy="1257556"/>
          </a:xfrm>
          <a:custGeom>
            <a:avLst/>
            <a:gdLst>
              <a:gd name="connsiteX0" fmla="*/ 0 w 1565870"/>
              <a:gd name="connsiteY0" fmla="*/ 1726058 h 1726058"/>
              <a:gd name="connsiteX1" fmla="*/ 616484 w 1565870"/>
              <a:gd name="connsiteY1" fmla="*/ 1245228 h 1726058"/>
              <a:gd name="connsiteX2" fmla="*/ 974045 w 1565870"/>
              <a:gd name="connsiteY2" fmla="*/ 727410 h 1726058"/>
              <a:gd name="connsiteX3" fmla="*/ 1306946 w 1565870"/>
              <a:gd name="connsiteY3" fmla="*/ 505489 h 1726058"/>
              <a:gd name="connsiteX4" fmla="*/ 1516551 w 1565870"/>
              <a:gd name="connsiteY4" fmla="*/ 172606 h 1726058"/>
              <a:gd name="connsiteX5" fmla="*/ 1565870 w 1565870"/>
              <a:gd name="connsiteY5" fmla="*/ 0 h 1726058"/>
              <a:gd name="connsiteX0" fmla="*/ 0 w 1565870"/>
              <a:gd name="connsiteY0" fmla="*/ 1726058 h 1726058"/>
              <a:gd name="connsiteX1" fmla="*/ 616484 w 1565870"/>
              <a:gd name="connsiteY1" fmla="*/ 1245228 h 1726058"/>
              <a:gd name="connsiteX2" fmla="*/ 838418 w 1565870"/>
              <a:gd name="connsiteY2" fmla="*/ 961661 h 1726058"/>
              <a:gd name="connsiteX3" fmla="*/ 1306946 w 1565870"/>
              <a:gd name="connsiteY3" fmla="*/ 505489 h 1726058"/>
              <a:gd name="connsiteX4" fmla="*/ 1516551 w 1565870"/>
              <a:gd name="connsiteY4" fmla="*/ 172606 h 1726058"/>
              <a:gd name="connsiteX5" fmla="*/ 1565870 w 1565870"/>
              <a:gd name="connsiteY5" fmla="*/ 0 h 1726058"/>
              <a:gd name="connsiteX0" fmla="*/ 0 w 1565870"/>
              <a:gd name="connsiteY0" fmla="*/ 1726058 h 1726058"/>
              <a:gd name="connsiteX1" fmla="*/ 616484 w 1565870"/>
              <a:gd name="connsiteY1" fmla="*/ 1245228 h 1726058"/>
              <a:gd name="connsiteX2" fmla="*/ 813759 w 1565870"/>
              <a:gd name="connsiteY2" fmla="*/ 900016 h 1726058"/>
              <a:gd name="connsiteX3" fmla="*/ 1306946 w 1565870"/>
              <a:gd name="connsiteY3" fmla="*/ 505489 h 1726058"/>
              <a:gd name="connsiteX4" fmla="*/ 1516551 w 1565870"/>
              <a:gd name="connsiteY4" fmla="*/ 172606 h 1726058"/>
              <a:gd name="connsiteX5" fmla="*/ 1565870 w 1565870"/>
              <a:gd name="connsiteY5" fmla="*/ 0 h 1726058"/>
              <a:gd name="connsiteX0" fmla="*/ 0 w 1571047"/>
              <a:gd name="connsiteY0" fmla="*/ 1726058 h 1726058"/>
              <a:gd name="connsiteX1" fmla="*/ 616484 w 1571047"/>
              <a:gd name="connsiteY1" fmla="*/ 1245228 h 1726058"/>
              <a:gd name="connsiteX2" fmla="*/ 813759 w 1571047"/>
              <a:gd name="connsiteY2" fmla="*/ 900016 h 1726058"/>
              <a:gd name="connsiteX3" fmla="*/ 1097341 w 1571047"/>
              <a:gd name="connsiteY3" fmla="*/ 678094 h 1726058"/>
              <a:gd name="connsiteX4" fmla="*/ 1516551 w 1571047"/>
              <a:gd name="connsiteY4" fmla="*/ 172606 h 1726058"/>
              <a:gd name="connsiteX5" fmla="*/ 1565870 w 1571047"/>
              <a:gd name="connsiteY5" fmla="*/ 0 h 1726058"/>
              <a:gd name="connsiteX0" fmla="*/ 0 w 1565870"/>
              <a:gd name="connsiteY0" fmla="*/ 1726058 h 1726058"/>
              <a:gd name="connsiteX1" fmla="*/ 616484 w 1565870"/>
              <a:gd name="connsiteY1" fmla="*/ 1245228 h 1726058"/>
              <a:gd name="connsiteX2" fmla="*/ 813759 w 1565870"/>
              <a:gd name="connsiteY2" fmla="*/ 900016 h 1726058"/>
              <a:gd name="connsiteX3" fmla="*/ 1097341 w 1565870"/>
              <a:gd name="connsiteY3" fmla="*/ 678094 h 1726058"/>
              <a:gd name="connsiteX4" fmla="*/ 1306947 w 1565870"/>
              <a:gd name="connsiteY4" fmla="*/ 480831 h 1726058"/>
              <a:gd name="connsiteX5" fmla="*/ 1565870 w 1565870"/>
              <a:gd name="connsiteY5" fmla="*/ 0 h 1726058"/>
              <a:gd name="connsiteX0" fmla="*/ 0 w 1306947"/>
              <a:gd name="connsiteY0" fmla="*/ 1245227 h 1245227"/>
              <a:gd name="connsiteX1" fmla="*/ 616484 w 1306947"/>
              <a:gd name="connsiteY1" fmla="*/ 764397 h 1245227"/>
              <a:gd name="connsiteX2" fmla="*/ 813759 w 1306947"/>
              <a:gd name="connsiteY2" fmla="*/ 419185 h 1245227"/>
              <a:gd name="connsiteX3" fmla="*/ 1097341 w 1306947"/>
              <a:gd name="connsiteY3" fmla="*/ 197263 h 1245227"/>
              <a:gd name="connsiteX4" fmla="*/ 1306947 w 1306947"/>
              <a:gd name="connsiteY4" fmla="*/ 0 h 1245227"/>
              <a:gd name="connsiteX0" fmla="*/ 0 w 1306947"/>
              <a:gd name="connsiteY0" fmla="*/ 1245227 h 1245227"/>
              <a:gd name="connsiteX1" fmla="*/ 456198 w 1306947"/>
              <a:gd name="connsiteY1" fmla="*/ 1097280 h 1245227"/>
              <a:gd name="connsiteX2" fmla="*/ 813759 w 1306947"/>
              <a:gd name="connsiteY2" fmla="*/ 419185 h 1245227"/>
              <a:gd name="connsiteX3" fmla="*/ 1097341 w 1306947"/>
              <a:gd name="connsiteY3" fmla="*/ 197263 h 1245227"/>
              <a:gd name="connsiteX4" fmla="*/ 1306947 w 1306947"/>
              <a:gd name="connsiteY4" fmla="*/ 0 h 1245227"/>
              <a:gd name="connsiteX0" fmla="*/ 0 w 1306947"/>
              <a:gd name="connsiteY0" fmla="*/ 1245227 h 1245227"/>
              <a:gd name="connsiteX1" fmla="*/ 456198 w 1306947"/>
              <a:gd name="connsiteY1" fmla="*/ 1097280 h 1245227"/>
              <a:gd name="connsiteX2" fmla="*/ 813759 w 1306947"/>
              <a:gd name="connsiteY2" fmla="*/ 419185 h 1245227"/>
              <a:gd name="connsiteX3" fmla="*/ 1097341 w 1306947"/>
              <a:gd name="connsiteY3" fmla="*/ 197263 h 1245227"/>
              <a:gd name="connsiteX4" fmla="*/ 1306947 w 1306947"/>
              <a:gd name="connsiteY4" fmla="*/ 0 h 1245227"/>
              <a:gd name="connsiteX0" fmla="*/ 0 w 1306947"/>
              <a:gd name="connsiteY0" fmla="*/ 1245227 h 1245227"/>
              <a:gd name="connsiteX1" fmla="*/ 456198 w 1306947"/>
              <a:gd name="connsiteY1" fmla="*/ 1097280 h 1245227"/>
              <a:gd name="connsiteX2" fmla="*/ 727451 w 1306947"/>
              <a:gd name="connsiteY2" fmla="*/ 678094 h 1245227"/>
              <a:gd name="connsiteX3" fmla="*/ 1097341 w 1306947"/>
              <a:gd name="connsiteY3" fmla="*/ 197263 h 1245227"/>
              <a:gd name="connsiteX4" fmla="*/ 1306947 w 1306947"/>
              <a:gd name="connsiteY4" fmla="*/ 0 h 1245227"/>
              <a:gd name="connsiteX0" fmla="*/ 0 w 1306947"/>
              <a:gd name="connsiteY0" fmla="*/ 1245227 h 1245227"/>
              <a:gd name="connsiteX1" fmla="*/ 456198 w 1306947"/>
              <a:gd name="connsiteY1" fmla="*/ 1097280 h 1245227"/>
              <a:gd name="connsiteX2" fmla="*/ 727451 w 1306947"/>
              <a:gd name="connsiteY2" fmla="*/ 678094 h 1245227"/>
              <a:gd name="connsiteX3" fmla="*/ 1085012 w 1306947"/>
              <a:gd name="connsiteY3" fmla="*/ 406856 h 1245227"/>
              <a:gd name="connsiteX4" fmla="*/ 1306947 w 1306947"/>
              <a:gd name="connsiteY4" fmla="*/ 0 h 1245227"/>
              <a:gd name="connsiteX0" fmla="*/ 0 w 1257629"/>
              <a:gd name="connsiteY0" fmla="*/ 1257556 h 1257556"/>
              <a:gd name="connsiteX1" fmla="*/ 456198 w 1257629"/>
              <a:gd name="connsiteY1" fmla="*/ 1109609 h 1257556"/>
              <a:gd name="connsiteX2" fmla="*/ 727451 w 1257629"/>
              <a:gd name="connsiteY2" fmla="*/ 690423 h 1257556"/>
              <a:gd name="connsiteX3" fmla="*/ 1085012 w 1257629"/>
              <a:gd name="connsiteY3" fmla="*/ 419185 h 1257556"/>
              <a:gd name="connsiteX4" fmla="*/ 1257629 w 1257629"/>
              <a:gd name="connsiteY4" fmla="*/ 0 h 125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629" h="1257556">
                <a:moveTo>
                  <a:pt x="0" y="1257556"/>
                </a:moveTo>
                <a:cubicBezTo>
                  <a:pt x="227071" y="1100361"/>
                  <a:pt x="334956" y="1204131"/>
                  <a:pt x="456198" y="1109609"/>
                </a:cubicBezTo>
                <a:cubicBezTo>
                  <a:pt x="577440" y="1015087"/>
                  <a:pt x="622649" y="805494"/>
                  <a:pt x="727451" y="690423"/>
                </a:cubicBezTo>
                <a:cubicBezTo>
                  <a:pt x="832253" y="575352"/>
                  <a:pt x="996649" y="534255"/>
                  <a:pt x="1085012" y="419185"/>
                </a:cubicBezTo>
                <a:cubicBezTo>
                  <a:pt x="1173375" y="304115"/>
                  <a:pt x="1179541" y="113015"/>
                  <a:pt x="1257629" y="0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82487" y="4746661"/>
            <a:ext cx="5178466" cy="1146596"/>
          </a:xfrm>
          <a:custGeom>
            <a:avLst/>
            <a:gdLst>
              <a:gd name="connsiteX0" fmla="*/ 0 w 5178466"/>
              <a:gd name="connsiteY0" fmla="*/ 0 h 1146596"/>
              <a:gd name="connsiteX1" fmla="*/ 986375 w 5178466"/>
              <a:gd name="connsiteY1" fmla="*/ 283566 h 1146596"/>
              <a:gd name="connsiteX2" fmla="*/ 1380924 w 5178466"/>
              <a:gd name="connsiteY2" fmla="*/ 419185 h 1146596"/>
              <a:gd name="connsiteX3" fmla="*/ 1898771 w 5178466"/>
              <a:gd name="connsiteY3" fmla="*/ 468501 h 1146596"/>
              <a:gd name="connsiteX4" fmla="*/ 2971453 w 5178466"/>
              <a:gd name="connsiteY4" fmla="*/ 517817 h 1146596"/>
              <a:gd name="connsiteX5" fmla="*/ 3513959 w 5178466"/>
              <a:gd name="connsiteY5" fmla="*/ 567133 h 1146596"/>
              <a:gd name="connsiteX6" fmla="*/ 4142773 w 5178466"/>
              <a:gd name="connsiteY6" fmla="*/ 727410 h 1146596"/>
              <a:gd name="connsiteX7" fmla="*/ 5178466 w 5178466"/>
              <a:gd name="connsiteY7" fmla="*/ 1146596 h 114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8466" h="1146596">
                <a:moveTo>
                  <a:pt x="0" y="0"/>
                </a:moveTo>
                <a:lnTo>
                  <a:pt x="986375" y="283566"/>
                </a:lnTo>
                <a:cubicBezTo>
                  <a:pt x="1216529" y="353430"/>
                  <a:pt x="1228858" y="388363"/>
                  <a:pt x="1380924" y="419185"/>
                </a:cubicBezTo>
                <a:cubicBezTo>
                  <a:pt x="1532990" y="450007"/>
                  <a:pt x="1633683" y="452062"/>
                  <a:pt x="1898771" y="468501"/>
                </a:cubicBezTo>
                <a:cubicBezTo>
                  <a:pt x="2163859" y="484940"/>
                  <a:pt x="2702255" y="501378"/>
                  <a:pt x="2971453" y="517817"/>
                </a:cubicBezTo>
                <a:cubicBezTo>
                  <a:pt x="3240651" y="534256"/>
                  <a:pt x="3318739" y="532201"/>
                  <a:pt x="3513959" y="567133"/>
                </a:cubicBezTo>
                <a:cubicBezTo>
                  <a:pt x="3709179" y="602065"/>
                  <a:pt x="3865355" y="630833"/>
                  <a:pt x="4142773" y="727410"/>
                </a:cubicBezTo>
                <a:cubicBezTo>
                  <a:pt x="4420191" y="823987"/>
                  <a:pt x="5178466" y="1146596"/>
                  <a:pt x="5178466" y="1146596"/>
                </a:cubicBez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dashDot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54902" y="2724707"/>
            <a:ext cx="641144" cy="1664413"/>
          </a:xfrm>
          <a:custGeom>
            <a:avLst/>
            <a:gdLst>
              <a:gd name="connsiteX0" fmla="*/ 641144 w 641144"/>
              <a:gd name="connsiteY0" fmla="*/ 1664413 h 1664413"/>
              <a:gd name="connsiteX1" fmla="*/ 234264 w 641144"/>
              <a:gd name="connsiteY1" fmla="*/ 1504136 h 1664413"/>
              <a:gd name="connsiteX2" fmla="*/ 73978 w 641144"/>
              <a:gd name="connsiteY2" fmla="*/ 1072622 h 1664413"/>
              <a:gd name="connsiteX3" fmla="*/ 61649 w 641144"/>
              <a:gd name="connsiteY3" fmla="*/ 443843 h 1664413"/>
              <a:gd name="connsiteX4" fmla="*/ 0 w 641144"/>
              <a:gd name="connsiteY4" fmla="*/ 0 h 166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144" h="1664413">
                <a:moveTo>
                  <a:pt x="641144" y="1664413"/>
                </a:moveTo>
                <a:cubicBezTo>
                  <a:pt x="484968" y="1633590"/>
                  <a:pt x="328792" y="1602768"/>
                  <a:pt x="234264" y="1504136"/>
                </a:cubicBezTo>
                <a:cubicBezTo>
                  <a:pt x="139736" y="1405504"/>
                  <a:pt x="102747" y="1249337"/>
                  <a:pt x="73978" y="1072622"/>
                </a:cubicBezTo>
                <a:cubicBezTo>
                  <a:pt x="45209" y="895907"/>
                  <a:pt x="73979" y="622613"/>
                  <a:pt x="61649" y="443843"/>
                </a:cubicBezTo>
                <a:cubicBezTo>
                  <a:pt x="49319" y="265073"/>
                  <a:pt x="0" y="0"/>
                  <a:pt x="0" y="0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32987" y="4869951"/>
            <a:ext cx="210147" cy="1282214"/>
          </a:xfrm>
          <a:custGeom>
            <a:avLst/>
            <a:gdLst>
              <a:gd name="connsiteX0" fmla="*/ 111015 w 210147"/>
              <a:gd name="connsiteY0" fmla="*/ 0 h 1282214"/>
              <a:gd name="connsiteX1" fmla="*/ 209652 w 210147"/>
              <a:gd name="connsiteY1" fmla="*/ 246579 h 1282214"/>
              <a:gd name="connsiteX2" fmla="*/ 74026 w 210147"/>
              <a:gd name="connsiteY2" fmla="*/ 493159 h 1282214"/>
              <a:gd name="connsiteX3" fmla="*/ 74026 w 210147"/>
              <a:gd name="connsiteY3" fmla="*/ 813713 h 1282214"/>
              <a:gd name="connsiteX4" fmla="*/ 48 w 210147"/>
              <a:gd name="connsiteY4" fmla="*/ 1183582 h 1282214"/>
              <a:gd name="connsiteX5" fmla="*/ 61696 w 210147"/>
              <a:gd name="connsiteY5" fmla="*/ 1282214 h 128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47" h="1282214">
                <a:moveTo>
                  <a:pt x="111015" y="0"/>
                </a:moveTo>
                <a:cubicBezTo>
                  <a:pt x="163416" y="82193"/>
                  <a:pt x="215817" y="164386"/>
                  <a:pt x="209652" y="246579"/>
                </a:cubicBezTo>
                <a:cubicBezTo>
                  <a:pt x="203487" y="328772"/>
                  <a:pt x="96630" y="398637"/>
                  <a:pt x="74026" y="493159"/>
                </a:cubicBezTo>
                <a:cubicBezTo>
                  <a:pt x="51422" y="587681"/>
                  <a:pt x="86356" y="698643"/>
                  <a:pt x="74026" y="813713"/>
                </a:cubicBezTo>
                <a:cubicBezTo>
                  <a:pt x="61696" y="928783"/>
                  <a:pt x="2103" y="1105499"/>
                  <a:pt x="48" y="1183582"/>
                </a:cubicBezTo>
                <a:cubicBezTo>
                  <a:pt x="-2007" y="1261665"/>
                  <a:pt x="61696" y="1282214"/>
                  <a:pt x="61696" y="1282214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38886" y="5498729"/>
            <a:ext cx="394549" cy="468502"/>
          </a:xfrm>
          <a:custGeom>
            <a:avLst/>
            <a:gdLst>
              <a:gd name="connsiteX0" fmla="*/ 394549 w 394549"/>
              <a:gd name="connsiteY0" fmla="*/ 0 h 468502"/>
              <a:gd name="connsiteX1" fmla="*/ 0 w 394549"/>
              <a:gd name="connsiteY1" fmla="*/ 468502 h 46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549" h="468502">
                <a:moveTo>
                  <a:pt x="394549" y="0"/>
                </a:moveTo>
                <a:lnTo>
                  <a:pt x="0" y="468502"/>
                </a:lnTo>
              </a:path>
            </a:pathLst>
          </a:custGeom>
          <a:ln w="31750">
            <a:solidFill>
              <a:schemeClr val="tx1">
                <a:lumMod val="85000"/>
                <a:lumOff val="15000"/>
              </a:schemeClr>
            </a:solidFill>
            <a:prstDash val="sysDot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195182" y="5686157"/>
            <a:ext cx="179191" cy="1785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229962" y="6058021"/>
            <a:ext cx="251461" cy="2505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716235" y="4258811"/>
            <a:ext cx="3102701" cy="2042889"/>
          </a:xfrm>
          <a:custGeom>
            <a:avLst/>
            <a:gdLst>
              <a:gd name="connsiteX0" fmla="*/ 1525873 w 3082628"/>
              <a:gd name="connsiteY0" fmla="*/ 426205 h 2083155"/>
              <a:gd name="connsiteX1" fmla="*/ 1723148 w 3082628"/>
              <a:gd name="connsiteY1" fmla="*/ 44006 h 2083155"/>
              <a:gd name="connsiteX2" fmla="*/ 2130028 w 3082628"/>
              <a:gd name="connsiteY2" fmla="*/ 44006 h 2083155"/>
              <a:gd name="connsiteX3" fmla="*/ 2388951 w 3082628"/>
              <a:gd name="connsiteY3" fmla="*/ 364560 h 2083155"/>
              <a:gd name="connsiteX4" fmla="*/ 2660204 w 3082628"/>
              <a:gd name="connsiteY4" fmla="*/ 549495 h 2083155"/>
              <a:gd name="connsiteX5" fmla="*/ 2943787 w 3082628"/>
              <a:gd name="connsiteY5" fmla="*/ 648127 h 2083155"/>
              <a:gd name="connsiteX6" fmla="*/ 3079413 w 3082628"/>
              <a:gd name="connsiteY6" fmla="*/ 857719 h 2083155"/>
              <a:gd name="connsiteX7" fmla="*/ 3030095 w 3082628"/>
              <a:gd name="connsiteY7" fmla="*/ 1153615 h 2083155"/>
              <a:gd name="connsiteX8" fmla="*/ 2919127 w 3082628"/>
              <a:gd name="connsiteY8" fmla="*/ 1449511 h 2083155"/>
              <a:gd name="connsiteX9" fmla="*/ 2573896 w 3082628"/>
              <a:gd name="connsiteY9" fmla="*/ 1597459 h 2083155"/>
              <a:gd name="connsiteX10" fmla="*/ 2167017 w 3082628"/>
              <a:gd name="connsiteY10" fmla="*/ 1708420 h 2083155"/>
              <a:gd name="connsiteX11" fmla="*/ 1797126 w 3082628"/>
              <a:gd name="connsiteY11" fmla="*/ 1967328 h 2083155"/>
              <a:gd name="connsiteX12" fmla="*/ 1402577 w 3082628"/>
              <a:gd name="connsiteY12" fmla="*/ 2078289 h 2083155"/>
              <a:gd name="connsiteX13" fmla="*/ 1131324 w 3082628"/>
              <a:gd name="connsiteY13" fmla="*/ 1819380 h 2083155"/>
              <a:gd name="connsiteX14" fmla="*/ 490180 w 3082628"/>
              <a:gd name="connsiteY14" fmla="*/ 1363208 h 2083155"/>
              <a:gd name="connsiteX15" fmla="*/ 33982 w 3082628"/>
              <a:gd name="connsiteY15" fmla="*/ 1005667 h 2083155"/>
              <a:gd name="connsiteX16" fmla="*/ 120290 w 3082628"/>
              <a:gd name="connsiteY16" fmla="*/ 586482 h 2083155"/>
              <a:gd name="connsiteX17" fmla="*/ 810752 w 3082628"/>
              <a:gd name="connsiteY17" fmla="*/ 524837 h 2083155"/>
              <a:gd name="connsiteX18" fmla="*/ 1291609 w 3082628"/>
              <a:gd name="connsiteY18" fmla="*/ 537166 h 2083155"/>
              <a:gd name="connsiteX19" fmla="*/ 1525873 w 3082628"/>
              <a:gd name="connsiteY19" fmla="*/ 426205 h 2083155"/>
              <a:gd name="connsiteX0" fmla="*/ 1525873 w 3082628"/>
              <a:gd name="connsiteY0" fmla="*/ 426205 h 2096351"/>
              <a:gd name="connsiteX1" fmla="*/ 1723148 w 3082628"/>
              <a:gd name="connsiteY1" fmla="*/ 44006 h 2096351"/>
              <a:gd name="connsiteX2" fmla="*/ 2130028 w 3082628"/>
              <a:gd name="connsiteY2" fmla="*/ 44006 h 2096351"/>
              <a:gd name="connsiteX3" fmla="*/ 2388951 w 3082628"/>
              <a:gd name="connsiteY3" fmla="*/ 364560 h 2096351"/>
              <a:gd name="connsiteX4" fmla="*/ 2660204 w 3082628"/>
              <a:gd name="connsiteY4" fmla="*/ 549495 h 2096351"/>
              <a:gd name="connsiteX5" fmla="*/ 2943787 w 3082628"/>
              <a:gd name="connsiteY5" fmla="*/ 648127 h 2096351"/>
              <a:gd name="connsiteX6" fmla="*/ 3079413 w 3082628"/>
              <a:gd name="connsiteY6" fmla="*/ 857719 h 2096351"/>
              <a:gd name="connsiteX7" fmla="*/ 3030095 w 3082628"/>
              <a:gd name="connsiteY7" fmla="*/ 1153615 h 2096351"/>
              <a:gd name="connsiteX8" fmla="*/ 2919127 w 3082628"/>
              <a:gd name="connsiteY8" fmla="*/ 1449511 h 2096351"/>
              <a:gd name="connsiteX9" fmla="*/ 2573896 w 3082628"/>
              <a:gd name="connsiteY9" fmla="*/ 1597459 h 2096351"/>
              <a:gd name="connsiteX10" fmla="*/ 2167017 w 3082628"/>
              <a:gd name="connsiteY10" fmla="*/ 1708420 h 2096351"/>
              <a:gd name="connsiteX11" fmla="*/ 1797126 w 3082628"/>
              <a:gd name="connsiteY11" fmla="*/ 1967328 h 2096351"/>
              <a:gd name="connsiteX12" fmla="*/ 1402577 w 3082628"/>
              <a:gd name="connsiteY12" fmla="*/ 2078289 h 2096351"/>
              <a:gd name="connsiteX13" fmla="*/ 1155983 w 3082628"/>
              <a:gd name="connsiteY13" fmla="*/ 1597459 h 2096351"/>
              <a:gd name="connsiteX14" fmla="*/ 490180 w 3082628"/>
              <a:gd name="connsiteY14" fmla="*/ 1363208 h 2096351"/>
              <a:gd name="connsiteX15" fmla="*/ 33982 w 3082628"/>
              <a:gd name="connsiteY15" fmla="*/ 1005667 h 2096351"/>
              <a:gd name="connsiteX16" fmla="*/ 120290 w 3082628"/>
              <a:gd name="connsiteY16" fmla="*/ 586482 h 2096351"/>
              <a:gd name="connsiteX17" fmla="*/ 810752 w 3082628"/>
              <a:gd name="connsiteY17" fmla="*/ 524837 h 2096351"/>
              <a:gd name="connsiteX18" fmla="*/ 1291609 w 3082628"/>
              <a:gd name="connsiteY18" fmla="*/ 537166 h 2096351"/>
              <a:gd name="connsiteX19" fmla="*/ 1525873 w 3082628"/>
              <a:gd name="connsiteY19" fmla="*/ 426205 h 2096351"/>
              <a:gd name="connsiteX0" fmla="*/ 1525873 w 3082628"/>
              <a:gd name="connsiteY0" fmla="*/ 426205 h 2042889"/>
              <a:gd name="connsiteX1" fmla="*/ 1723148 w 3082628"/>
              <a:gd name="connsiteY1" fmla="*/ 44006 h 2042889"/>
              <a:gd name="connsiteX2" fmla="*/ 2130028 w 3082628"/>
              <a:gd name="connsiteY2" fmla="*/ 44006 h 2042889"/>
              <a:gd name="connsiteX3" fmla="*/ 2388951 w 3082628"/>
              <a:gd name="connsiteY3" fmla="*/ 364560 h 2042889"/>
              <a:gd name="connsiteX4" fmla="*/ 2660204 w 3082628"/>
              <a:gd name="connsiteY4" fmla="*/ 549495 h 2042889"/>
              <a:gd name="connsiteX5" fmla="*/ 2943787 w 3082628"/>
              <a:gd name="connsiteY5" fmla="*/ 648127 h 2042889"/>
              <a:gd name="connsiteX6" fmla="*/ 3079413 w 3082628"/>
              <a:gd name="connsiteY6" fmla="*/ 857719 h 2042889"/>
              <a:gd name="connsiteX7" fmla="*/ 3030095 w 3082628"/>
              <a:gd name="connsiteY7" fmla="*/ 1153615 h 2042889"/>
              <a:gd name="connsiteX8" fmla="*/ 2919127 w 3082628"/>
              <a:gd name="connsiteY8" fmla="*/ 1449511 h 2042889"/>
              <a:gd name="connsiteX9" fmla="*/ 2573896 w 3082628"/>
              <a:gd name="connsiteY9" fmla="*/ 1597459 h 2042889"/>
              <a:gd name="connsiteX10" fmla="*/ 2167017 w 3082628"/>
              <a:gd name="connsiteY10" fmla="*/ 1708420 h 2042889"/>
              <a:gd name="connsiteX11" fmla="*/ 1797126 w 3082628"/>
              <a:gd name="connsiteY11" fmla="*/ 1967328 h 2042889"/>
              <a:gd name="connsiteX12" fmla="*/ 1464225 w 3082628"/>
              <a:gd name="connsiteY12" fmla="*/ 2016644 h 2042889"/>
              <a:gd name="connsiteX13" fmla="*/ 1155983 w 3082628"/>
              <a:gd name="connsiteY13" fmla="*/ 1597459 h 2042889"/>
              <a:gd name="connsiteX14" fmla="*/ 490180 w 3082628"/>
              <a:gd name="connsiteY14" fmla="*/ 1363208 h 2042889"/>
              <a:gd name="connsiteX15" fmla="*/ 33982 w 3082628"/>
              <a:gd name="connsiteY15" fmla="*/ 1005667 h 2042889"/>
              <a:gd name="connsiteX16" fmla="*/ 120290 w 3082628"/>
              <a:gd name="connsiteY16" fmla="*/ 586482 h 2042889"/>
              <a:gd name="connsiteX17" fmla="*/ 810752 w 3082628"/>
              <a:gd name="connsiteY17" fmla="*/ 524837 h 2042889"/>
              <a:gd name="connsiteX18" fmla="*/ 1291609 w 3082628"/>
              <a:gd name="connsiteY18" fmla="*/ 537166 h 2042889"/>
              <a:gd name="connsiteX19" fmla="*/ 1525873 w 3082628"/>
              <a:gd name="connsiteY19" fmla="*/ 426205 h 2042889"/>
              <a:gd name="connsiteX0" fmla="*/ 1526782 w 3083537"/>
              <a:gd name="connsiteY0" fmla="*/ 426205 h 2042889"/>
              <a:gd name="connsiteX1" fmla="*/ 1724057 w 3083537"/>
              <a:gd name="connsiteY1" fmla="*/ 44006 h 2042889"/>
              <a:gd name="connsiteX2" fmla="*/ 2130937 w 3083537"/>
              <a:gd name="connsiteY2" fmla="*/ 44006 h 2042889"/>
              <a:gd name="connsiteX3" fmla="*/ 2389860 w 3083537"/>
              <a:gd name="connsiteY3" fmla="*/ 364560 h 2042889"/>
              <a:gd name="connsiteX4" fmla="*/ 2661113 w 3083537"/>
              <a:gd name="connsiteY4" fmla="*/ 549495 h 2042889"/>
              <a:gd name="connsiteX5" fmla="*/ 2944696 w 3083537"/>
              <a:gd name="connsiteY5" fmla="*/ 648127 h 2042889"/>
              <a:gd name="connsiteX6" fmla="*/ 3080322 w 3083537"/>
              <a:gd name="connsiteY6" fmla="*/ 857719 h 2042889"/>
              <a:gd name="connsiteX7" fmla="*/ 3031004 w 3083537"/>
              <a:gd name="connsiteY7" fmla="*/ 1153615 h 2042889"/>
              <a:gd name="connsiteX8" fmla="*/ 2920036 w 3083537"/>
              <a:gd name="connsiteY8" fmla="*/ 1449511 h 2042889"/>
              <a:gd name="connsiteX9" fmla="*/ 2574805 w 3083537"/>
              <a:gd name="connsiteY9" fmla="*/ 1597459 h 2042889"/>
              <a:gd name="connsiteX10" fmla="*/ 2167926 w 3083537"/>
              <a:gd name="connsiteY10" fmla="*/ 1708420 h 2042889"/>
              <a:gd name="connsiteX11" fmla="*/ 1798035 w 3083537"/>
              <a:gd name="connsiteY11" fmla="*/ 1967328 h 2042889"/>
              <a:gd name="connsiteX12" fmla="*/ 1465134 w 3083537"/>
              <a:gd name="connsiteY12" fmla="*/ 2016644 h 2042889"/>
              <a:gd name="connsiteX13" fmla="*/ 1156892 w 3083537"/>
              <a:gd name="connsiteY13" fmla="*/ 1597459 h 2042889"/>
              <a:gd name="connsiteX14" fmla="*/ 503419 w 3083537"/>
              <a:gd name="connsiteY14" fmla="*/ 1289234 h 2042889"/>
              <a:gd name="connsiteX15" fmla="*/ 34891 w 3083537"/>
              <a:gd name="connsiteY15" fmla="*/ 1005667 h 2042889"/>
              <a:gd name="connsiteX16" fmla="*/ 121199 w 3083537"/>
              <a:gd name="connsiteY16" fmla="*/ 586482 h 2042889"/>
              <a:gd name="connsiteX17" fmla="*/ 811661 w 3083537"/>
              <a:gd name="connsiteY17" fmla="*/ 524837 h 2042889"/>
              <a:gd name="connsiteX18" fmla="*/ 1292518 w 3083537"/>
              <a:gd name="connsiteY18" fmla="*/ 537166 h 2042889"/>
              <a:gd name="connsiteX19" fmla="*/ 1526782 w 3083537"/>
              <a:gd name="connsiteY19" fmla="*/ 426205 h 2042889"/>
              <a:gd name="connsiteX0" fmla="*/ 1545946 w 3102701"/>
              <a:gd name="connsiteY0" fmla="*/ 426205 h 2042889"/>
              <a:gd name="connsiteX1" fmla="*/ 1743221 w 3102701"/>
              <a:gd name="connsiteY1" fmla="*/ 44006 h 2042889"/>
              <a:gd name="connsiteX2" fmla="*/ 2150101 w 3102701"/>
              <a:gd name="connsiteY2" fmla="*/ 44006 h 2042889"/>
              <a:gd name="connsiteX3" fmla="*/ 2409024 w 3102701"/>
              <a:gd name="connsiteY3" fmla="*/ 364560 h 2042889"/>
              <a:gd name="connsiteX4" fmla="*/ 2680277 w 3102701"/>
              <a:gd name="connsiteY4" fmla="*/ 549495 h 2042889"/>
              <a:gd name="connsiteX5" fmla="*/ 2963860 w 3102701"/>
              <a:gd name="connsiteY5" fmla="*/ 648127 h 2042889"/>
              <a:gd name="connsiteX6" fmla="*/ 3099486 w 3102701"/>
              <a:gd name="connsiteY6" fmla="*/ 857719 h 2042889"/>
              <a:gd name="connsiteX7" fmla="*/ 3050168 w 3102701"/>
              <a:gd name="connsiteY7" fmla="*/ 1153615 h 2042889"/>
              <a:gd name="connsiteX8" fmla="*/ 2939200 w 3102701"/>
              <a:gd name="connsiteY8" fmla="*/ 1449511 h 2042889"/>
              <a:gd name="connsiteX9" fmla="*/ 2593969 w 3102701"/>
              <a:gd name="connsiteY9" fmla="*/ 1597459 h 2042889"/>
              <a:gd name="connsiteX10" fmla="*/ 2187090 w 3102701"/>
              <a:gd name="connsiteY10" fmla="*/ 1708420 h 2042889"/>
              <a:gd name="connsiteX11" fmla="*/ 1817199 w 3102701"/>
              <a:gd name="connsiteY11" fmla="*/ 1967328 h 2042889"/>
              <a:gd name="connsiteX12" fmla="*/ 1484298 w 3102701"/>
              <a:gd name="connsiteY12" fmla="*/ 2016644 h 2042889"/>
              <a:gd name="connsiteX13" fmla="*/ 1176056 w 3102701"/>
              <a:gd name="connsiteY13" fmla="*/ 1597459 h 2042889"/>
              <a:gd name="connsiteX14" fmla="*/ 522583 w 3102701"/>
              <a:gd name="connsiteY14" fmla="*/ 1289234 h 2042889"/>
              <a:gd name="connsiteX15" fmla="*/ 29396 w 3102701"/>
              <a:gd name="connsiteY15" fmla="*/ 1091970 h 2042889"/>
              <a:gd name="connsiteX16" fmla="*/ 140363 w 3102701"/>
              <a:gd name="connsiteY16" fmla="*/ 586482 h 2042889"/>
              <a:gd name="connsiteX17" fmla="*/ 830825 w 3102701"/>
              <a:gd name="connsiteY17" fmla="*/ 524837 h 2042889"/>
              <a:gd name="connsiteX18" fmla="*/ 1311682 w 3102701"/>
              <a:gd name="connsiteY18" fmla="*/ 537166 h 2042889"/>
              <a:gd name="connsiteX19" fmla="*/ 1545946 w 3102701"/>
              <a:gd name="connsiteY19" fmla="*/ 426205 h 20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02701" h="2042889">
                <a:moveTo>
                  <a:pt x="1545946" y="426205"/>
                </a:moveTo>
                <a:cubicBezTo>
                  <a:pt x="1617869" y="344012"/>
                  <a:pt x="1642529" y="107706"/>
                  <a:pt x="1743221" y="44006"/>
                </a:cubicBezTo>
                <a:cubicBezTo>
                  <a:pt x="1843913" y="-19694"/>
                  <a:pt x="2039134" y="-9420"/>
                  <a:pt x="2150101" y="44006"/>
                </a:cubicBezTo>
                <a:cubicBezTo>
                  <a:pt x="2261068" y="97432"/>
                  <a:pt x="2320661" y="280312"/>
                  <a:pt x="2409024" y="364560"/>
                </a:cubicBezTo>
                <a:cubicBezTo>
                  <a:pt x="2497387" y="448808"/>
                  <a:pt x="2587804" y="502234"/>
                  <a:pt x="2680277" y="549495"/>
                </a:cubicBezTo>
                <a:cubicBezTo>
                  <a:pt x="2772750" y="596756"/>
                  <a:pt x="2893992" y="596756"/>
                  <a:pt x="2963860" y="648127"/>
                </a:cubicBezTo>
                <a:cubicBezTo>
                  <a:pt x="3033728" y="699498"/>
                  <a:pt x="3085101" y="773471"/>
                  <a:pt x="3099486" y="857719"/>
                </a:cubicBezTo>
                <a:cubicBezTo>
                  <a:pt x="3113871" y="941967"/>
                  <a:pt x="3076882" y="1054983"/>
                  <a:pt x="3050168" y="1153615"/>
                </a:cubicBezTo>
                <a:cubicBezTo>
                  <a:pt x="3023454" y="1252247"/>
                  <a:pt x="3015233" y="1375537"/>
                  <a:pt x="2939200" y="1449511"/>
                </a:cubicBezTo>
                <a:cubicBezTo>
                  <a:pt x="2863167" y="1523485"/>
                  <a:pt x="2719321" y="1554308"/>
                  <a:pt x="2593969" y="1597459"/>
                </a:cubicBezTo>
                <a:cubicBezTo>
                  <a:pt x="2468617" y="1640611"/>
                  <a:pt x="2316551" y="1646775"/>
                  <a:pt x="2187090" y="1708420"/>
                </a:cubicBezTo>
                <a:cubicBezTo>
                  <a:pt x="2057629" y="1770065"/>
                  <a:pt x="1934331" y="1915957"/>
                  <a:pt x="1817199" y="1967328"/>
                </a:cubicBezTo>
                <a:cubicBezTo>
                  <a:pt x="1700067" y="2018699"/>
                  <a:pt x="1591155" y="2078289"/>
                  <a:pt x="1484298" y="2016644"/>
                </a:cubicBezTo>
                <a:cubicBezTo>
                  <a:pt x="1377441" y="1954999"/>
                  <a:pt x="1336342" y="1718694"/>
                  <a:pt x="1176056" y="1597459"/>
                </a:cubicBezTo>
                <a:cubicBezTo>
                  <a:pt x="1015770" y="1476224"/>
                  <a:pt x="713693" y="1373482"/>
                  <a:pt x="522583" y="1289234"/>
                </a:cubicBezTo>
                <a:cubicBezTo>
                  <a:pt x="331473" y="1204986"/>
                  <a:pt x="93099" y="1209095"/>
                  <a:pt x="29396" y="1091970"/>
                </a:cubicBezTo>
                <a:cubicBezTo>
                  <a:pt x="-34307" y="974845"/>
                  <a:pt x="6791" y="681004"/>
                  <a:pt x="140363" y="586482"/>
                </a:cubicBezTo>
                <a:cubicBezTo>
                  <a:pt x="273935" y="491960"/>
                  <a:pt x="635605" y="533056"/>
                  <a:pt x="830825" y="524837"/>
                </a:cubicBezTo>
                <a:cubicBezTo>
                  <a:pt x="1026045" y="516618"/>
                  <a:pt x="1192495" y="555660"/>
                  <a:pt x="1311682" y="537166"/>
                </a:cubicBezTo>
                <a:cubicBezTo>
                  <a:pt x="1430869" y="518673"/>
                  <a:pt x="1474023" y="508398"/>
                  <a:pt x="1545946" y="426205"/>
                </a:cubicBezTo>
                <a:close/>
              </a:path>
            </a:pathLst>
          </a:custGeom>
          <a:solidFill>
            <a:schemeClr val="bg1">
              <a:lumMod val="65000"/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50011" y="2194236"/>
            <a:ext cx="5467746" cy="4586708"/>
          </a:xfrm>
          <a:custGeom>
            <a:avLst/>
            <a:gdLst>
              <a:gd name="connsiteX0" fmla="*/ 2237860 w 5467746"/>
              <a:gd name="connsiteY0" fmla="*/ 715405 h 4586708"/>
              <a:gd name="connsiteX1" fmla="*/ 1572057 w 5467746"/>
              <a:gd name="connsiteY1" fmla="*/ 234575 h 4586708"/>
              <a:gd name="connsiteX2" fmla="*/ 881595 w 5467746"/>
              <a:gd name="connsiteY2" fmla="*/ 324 h 4586708"/>
              <a:gd name="connsiteX3" fmla="*/ 351418 w 5467746"/>
              <a:gd name="connsiteY3" fmla="*/ 197588 h 4586708"/>
              <a:gd name="connsiteX4" fmla="*/ 30847 w 5467746"/>
              <a:gd name="connsiteY4" fmla="*/ 727734 h 4586708"/>
              <a:gd name="connsiteX5" fmla="*/ 30847 w 5467746"/>
              <a:gd name="connsiteY5" fmla="*/ 1294868 h 4586708"/>
              <a:gd name="connsiteX6" fmla="*/ 191132 w 5467746"/>
              <a:gd name="connsiteY6" fmla="*/ 1837343 h 4586708"/>
              <a:gd name="connsiteX7" fmla="*/ 351418 w 5467746"/>
              <a:gd name="connsiteY7" fmla="*/ 2157897 h 4586708"/>
              <a:gd name="connsiteX8" fmla="*/ 388407 w 5467746"/>
              <a:gd name="connsiteY8" fmla="*/ 2552425 h 4586708"/>
              <a:gd name="connsiteX9" fmla="*/ 191132 w 5467746"/>
              <a:gd name="connsiteY9" fmla="*/ 3131887 h 4586708"/>
              <a:gd name="connsiteX10" fmla="*/ 265111 w 5467746"/>
              <a:gd name="connsiteY10" fmla="*/ 3834640 h 4586708"/>
              <a:gd name="connsiteX11" fmla="*/ 684320 w 5467746"/>
              <a:gd name="connsiteY11" fmla="*/ 4426431 h 4586708"/>
              <a:gd name="connsiteX12" fmla="*/ 1424101 w 5467746"/>
              <a:gd name="connsiteY12" fmla="*/ 4586708 h 4586708"/>
              <a:gd name="connsiteX13" fmla="*/ 2102233 w 5467746"/>
              <a:gd name="connsiteY13" fmla="*/ 4426431 h 4586708"/>
              <a:gd name="connsiteX14" fmla="*/ 2595420 w 5467746"/>
              <a:gd name="connsiteY14" fmla="*/ 4155193 h 4586708"/>
              <a:gd name="connsiteX15" fmla="*/ 3026959 w 5467746"/>
              <a:gd name="connsiteY15" fmla="*/ 3797653 h 4586708"/>
              <a:gd name="connsiteX16" fmla="*/ 3791399 w 5467746"/>
              <a:gd name="connsiteY16" fmla="*/ 3119558 h 4586708"/>
              <a:gd name="connsiteX17" fmla="*/ 4728455 w 5467746"/>
              <a:gd name="connsiteY17" fmla="*/ 3218190 h 4586708"/>
              <a:gd name="connsiteX18" fmla="*/ 5283291 w 5467746"/>
              <a:gd name="connsiteY18" fmla="*/ 3218190 h 4586708"/>
              <a:gd name="connsiteX19" fmla="*/ 5443577 w 5467746"/>
              <a:gd name="connsiteY19" fmla="*/ 2725031 h 4586708"/>
              <a:gd name="connsiteX20" fmla="*/ 4827093 w 5467746"/>
              <a:gd name="connsiteY20" fmla="*/ 2416806 h 4586708"/>
              <a:gd name="connsiteX21" fmla="*/ 3976345 w 5467746"/>
              <a:gd name="connsiteY21" fmla="*/ 2194884 h 4586708"/>
              <a:gd name="connsiteX22" fmla="*/ 3298212 w 5467746"/>
              <a:gd name="connsiteY22" fmla="*/ 1874330 h 4586708"/>
              <a:gd name="connsiteX23" fmla="*/ 2805025 w 5467746"/>
              <a:gd name="connsiteY23" fmla="*/ 1356513 h 4586708"/>
              <a:gd name="connsiteX24" fmla="*/ 2237860 w 5467746"/>
              <a:gd name="connsiteY24" fmla="*/ 715405 h 458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67746" h="4586708">
                <a:moveTo>
                  <a:pt x="2237860" y="715405"/>
                </a:moveTo>
                <a:cubicBezTo>
                  <a:pt x="2032365" y="528415"/>
                  <a:pt x="1798101" y="353755"/>
                  <a:pt x="1572057" y="234575"/>
                </a:cubicBezTo>
                <a:cubicBezTo>
                  <a:pt x="1346013" y="115395"/>
                  <a:pt x="1085035" y="6488"/>
                  <a:pt x="881595" y="324"/>
                </a:cubicBezTo>
                <a:cubicBezTo>
                  <a:pt x="678155" y="-5840"/>
                  <a:pt x="493209" y="76353"/>
                  <a:pt x="351418" y="197588"/>
                </a:cubicBezTo>
                <a:cubicBezTo>
                  <a:pt x="209627" y="318823"/>
                  <a:pt x="84275" y="544854"/>
                  <a:pt x="30847" y="727734"/>
                </a:cubicBezTo>
                <a:cubicBezTo>
                  <a:pt x="-22582" y="910614"/>
                  <a:pt x="4133" y="1109933"/>
                  <a:pt x="30847" y="1294868"/>
                </a:cubicBezTo>
                <a:cubicBezTo>
                  <a:pt x="57561" y="1479803"/>
                  <a:pt x="137703" y="1693505"/>
                  <a:pt x="191132" y="1837343"/>
                </a:cubicBezTo>
                <a:cubicBezTo>
                  <a:pt x="244560" y="1981181"/>
                  <a:pt x="318539" y="2038717"/>
                  <a:pt x="351418" y="2157897"/>
                </a:cubicBezTo>
                <a:cubicBezTo>
                  <a:pt x="384297" y="2277077"/>
                  <a:pt x="415121" y="2390093"/>
                  <a:pt x="388407" y="2552425"/>
                </a:cubicBezTo>
                <a:cubicBezTo>
                  <a:pt x="361693" y="2714757"/>
                  <a:pt x="211681" y="2918185"/>
                  <a:pt x="191132" y="3131887"/>
                </a:cubicBezTo>
                <a:cubicBezTo>
                  <a:pt x="170583" y="3345589"/>
                  <a:pt x="182913" y="3618883"/>
                  <a:pt x="265111" y="3834640"/>
                </a:cubicBezTo>
                <a:cubicBezTo>
                  <a:pt x="347309" y="4050397"/>
                  <a:pt x="491155" y="4301086"/>
                  <a:pt x="684320" y="4426431"/>
                </a:cubicBezTo>
                <a:cubicBezTo>
                  <a:pt x="877485" y="4551776"/>
                  <a:pt x="1187782" y="4586708"/>
                  <a:pt x="1424101" y="4586708"/>
                </a:cubicBezTo>
                <a:cubicBezTo>
                  <a:pt x="1660420" y="4586708"/>
                  <a:pt x="1907013" y="4498350"/>
                  <a:pt x="2102233" y="4426431"/>
                </a:cubicBezTo>
                <a:cubicBezTo>
                  <a:pt x="2297453" y="4354512"/>
                  <a:pt x="2441299" y="4259989"/>
                  <a:pt x="2595420" y="4155193"/>
                </a:cubicBezTo>
                <a:cubicBezTo>
                  <a:pt x="2749541" y="4050397"/>
                  <a:pt x="2827629" y="3970259"/>
                  <a:pt x="3026959" y="3797653"/>
                </a:cubicBezTo>
                <a:cubicBezTo>
                  <a:pt x="3226289" y="3625047"/>
                  <a:pt x="3507816" y="3216135"/>
                  <a:pt x="3791399" y="3119558"/>
                </a:cubicBezTo>
                <a:cubicBezTo>
                  <a:pt x="4074982" y="3022981"/>
                  <a:pt x="4479806" y="3201751"/>
                  <a:pt x="4728455" y="3218190"/>
                </a:cubicBezTo>
                <a:cubicBezTo>
                  <a:pt x="4977104" y="3234629"/>
                  <a:pt x="5164104" y="3300383"/>
                  <a:pt x="5283291" y="3218190"/>
                </a:cubicBezTo>
                <a:cubicBezTo>
                  <a:pt x="5402478" y="3135997"/>
                  <a:pt x="5519610" y="2858595"/>
                  <a:pt x="5443577" y="2725031"/>
                </a:cubicBezTo>
                <a:cubicBezTo>
                  <a:pt x="5367544" y="2591467"/>
                  <a:pt x="5071632" y="2505164"/>
                  <a:pt x="4827093" y="2416806"/>
                </a:cubicBezTo>
                <a:cubicBezTo>
                  <a:pt x="4582554" y="2328448"/>
                  <a:pt x="4231158" y="2285297"/>
                  <a:pt x="3976345" y="2194884"/>
                </a:cubicBezTo>
                <a:cubicBezTo>
                  <a:pt x="3721532" y="2104471"/>
                  <a:pt x="3493432" y="2014058"/>
                  <a:pt x="3298212" y="1874330"/>
                </a:cubicBezTo>
                <a:cubicBezTo>
                  <a:pt x="3102992" y="1734602"/>
                  <a:pt x="2983805" y="1553777"/>
                  <a:pt x="2805025" y="1356513"/>
                </a:cubicBezTo>
                <a:cubicBezTo>
                  <a:pt x="2626245" y="1159249"/>
                  <a:pt x="2443355" y="902395"/>
                  <a:pt x="2237860" y="715405"/>
                </a:cubicBezTo>
                <a:close/>
              </a:path>
            </a:pathLst>
          </a:custGeom>
          <a:solidFill>
            <a:srgbClr val="C20515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59693" y="4426108"/>
            <a:ext cx="396000" cy="3945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11234" y="4559753"/>
            <a:ext cx="251461" cy="2505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40982" y="5070737"/>
            <a:ext cx="251461" cy="2505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218174" y="2467826"/>
            <a:ext cx="251461" cy="2505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34331" y="4758990"/>
            <a:ext cx="838418" cy="419185"/>
          </a:xfrm>
          <a:custGeom>
            <a:avLst/>
            <a:gdLst>
              <a:gd name="connsiteX0" fmla="*/ 0 w 838418"/>
              <a:gd name="connsiteY0" fmla="*/ 419185 h 419185"/>
              <a:gd name="connsiteX1" fmla="*/ 542506 w 838418"/>
              <a:gd name="connsiteY1" fmla="*/ 271237 h 419185"/>
              <a:gd name="connsiteX2" fmla="*/ 838418 w 838418"/>
              <a:gd name="connsiteY2" fmla="*/ 0 h 41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418" h="419185">
                <a:moveTo>
                  <a:pt x="0" y="419185"/>
                </a:moveTo>
                <a:cubicBezTo>
                  <a:pt x="201385" y="380143"/>
                  <a:pt x="402770" y="341101"/>
                  <a:pt x="542506" y="271237"/>
                </a:cubicBezTo>
                <a:cubicBezTo>
                  <a:pt x="682242" y="201373"/>
                  <a:pt x="838418" y="0"/>
                  <a:pt x="838418" y="0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16619" y="4561698"/>
            <a:ext cx="1269956" cy="124948"/>
          </a:xfrm>
          <a:custGeom>
            <a:avLst/>
            <a:gdLst>
              <a:gd name="connsiteX0" fmla="*/ 0 w 1491891"/>
              <a:gd name="connsiteY0" fmla="*/ 402220 h 402478"/>
              <a:gd name="connsiteX1" fmla="*/ 517846 w 1491891"/>
              <a:gd name="connsiteY1" fmla="*/ 340575 h 402478"/>
              <a:gd name="connsiteX2" fmla="*/ 1072682 w 1491891"/>
              <a:gd name="connsiteY2" fmla="*/ 20021 h 402478"/>
              <a:gd name="connsiteX3" fmla="*/ 1491891 w 1491891"/>
              <a:gd name="connsiteY3" fmla="*/ 32350 h 402478"/>
              <a:gd name="connsiteX0" fmla="*/ 0 w 1491891"/>
              <a:gd name="connsiteY0" fmla="*/ 369870 h 369897"/>
              <a:gd name="connsiteX1" fmla="*/ 517846 w 1491891"/>
              <a:gd name="connsiteY1" fmla="*/ 308225 h 369897"/>
              <a:gd name="connsiteX2" fmla="*/ 875407 w 1491891"/>
              <a:gd name="connsiteY2" fmla="*/ 160277 h 369897"/>
              <a:gd name="connsiteX3" fmla="*/ 1491891 w 1491891"/>
              <a:gd name="connsiteY3" fmla="*/ 0 h 369897"/>
              <a:gd name="connsiteX0" fmla="*/ 0 w 1257627"/>
              <a:gd name="connsiteY0" fmla="*/ 210044 h 210071"/>
              <a:gd name="connsiteX1" fmla="*/ 517846 w 1257627"/>
              <a:gd name="connsiteY1" fmla="*/ 148399 h 210071"/>
              <a:gd name="connsiteX2" fmla="*/ 875407 w 1257627"/>
              <a:gd name="connsiteY2" fmla="*/ 451 h 210071"/>
              <a:gd name="connsiteX3" fmla="*/ 1257627 w 1257627"/>
              <a:gd name="connsiteY3" fmla="*/ 99083 h 210071"/>
              <a:gd name="connsiteX0" fmla="*/ 0 w 1257627"/>
              <a:gd name="connsiteY0" fmla="*/ 209593 h 209603"/>
              <a:gd name="connsiteX1" fmla="*/ 394549 w 1257627"/>
              <a:gd name="connsiteY1" fmla="*/ 98632 h 209603"/>
              <a:gd name="connsiteX2" fmla="*/ 875407 w 1257627"/>
              <a:gd name="connsiteY2" fmla="*/ 0 h 209603"/>
              <a:gd name="connsiteX3" fmla="*/ 1257627 w 1257627"/>
              <a:gd name="connsiteY3" fmla="*/ 98632 h 209603"/>
              <a:gd name="connsiteX0" fmla="*/ 0 w 1257627"/>
              <a:gd name="connsiteY0" fmla="*/ 110989 h 123318"/>
              <a:gd name="connsiteX1" fmla="*/ 394549 w 1257627"/>
              <a:gd name="connsiteY1" fmla="*/ 28 h 123318"/>
              <a:gd name="connsiteX2" fmla="*/ 887737 w 1257627"/>
              <a:gd name="connsiteY2" fmla="*/ 123318 h 123318"/>
              <a:gd name="connsiteX3" fmla="*/ 1257627 w 1257627"/>
              <a:gd name="connsiteY3" fmla="*/ 28 h 123318"/>
              <a:gd name="connsiteX0" fmla="*/ 0 w 1269956"/>
              <a:gd name="connsiteY0" fmla="*/ 110989 h 124948"/>
              <a:gd name="connsiteX1" fmla="*/ 394549 w 1269956"/>
              <a:gd name="connsiteY1" fmla="*/ 28 h 124948"/>
              <a:gd name="connsiteX2" fmla="*/ 887737 w 1269956"/>
              <a:gd name="connsiteY2" fmla="*/ 123318 h 124948"/>
              <a:gd name="connsiteX3" fmla="*/ 1269956 w 1269956"/>
              <a:gd name="connsiteY3" fmla="*/ 74002 h 12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956" h="124948">
                <a:moveTo>
                  <a:pt x="0" y="110989"/>
                </a:moveTo>
                <a:cubicBezTo>
                  <a:pt x="169533" y="112016"/>
                  <a:pt x="246593" y="-2027"/>
                  <a:pt x="394549" y="28"/>
                </a:cubicBezTo>
                <a:cubicBezTo>
                  <a:pt x="542505" y="2083"/>
                  <a:pt x="741836" y="110989"/>
                  <a:pt x="887737" y="123318"/>
                </a:cubicBezTo>
                <a:cubicBezTo>
                  <a:pt x="1033638" y="135647"/>
                  <a:pt x="1269956" y="74002"/>
                  <a:pt x="1269956" y="74002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05446" y="2724707"/>
            <a:ext cx="550833" cy="2317849"/>
          </a:xfrm>
          <a:custGeom>
            <a:avLst/>
            <a:gdLst>
              <a:gd name="connsiteX0" fmla="*/ 415192 w 550833"/>
              <a:gd name="connsiteY0" fmla="*/ 0 h 2317849"/>
              <a:gd name="connsiteX1" fmla="*/ 32972 w 550833"/>
              <a:gd name="connsiteY1" fmla="*/ 308224 h 2317849"/>
              <a:gd name="connsiteX2" fmla="*/ 45302 w 550833"/>
              <a:gd name="connsiteY2" fmla="*/ 937003 h 2317849"/>
              <a:gd name="connsiteX3" fmla="*/ 254907 w 550833"/>
              <a:gd name="connsiteY3" fmla="*/ 1343859 h 2317849"/>
              <a:gd name="connsiteX4" fmla="*/ 550819 w 550833"/>
              <a:gd name="connsiteY4" fmla="*/ 1664413 h 2317849"/>
              <a:gd name="connsiteX5" fmla="*/ 242577 w 550833"/>
              <a:gd name="connsiteY5" fmla="*/ 2317849 h 231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833" h="2317849">
                <a:moveTo>
                  <a:pt x="415192" y="0"/>
                </a:moveTo>
                <a:cubicBezTo>
                  <a:pt x="254906" y="76028"/>
                  <a:pt x="94620" y="152057"/>
                  <a:pt x="32972" y="308224"/>
                </a:cubicBezTo>
                <a:cubicBezTo>
                  <a:pt x="-28676" y="464391"/>
                  <a:pt x="8313" y="764397"/>
                  <a:pt x="45302" y="937003"/>
                </a:cubicBezTo>
                <a:cubicBezTo>
                  <a:pt x="82291" y="1109609"/>
                  <a:pt x="170654" y="1222624"/>
                  <a:pt x="254907" y="1343859"/>
                </a:cubicBezTo>
                <a:cubicBezTo>
                  <a:pt x="339160" y="1465094"/>
                  <a:pt x="552874" y="1502081"/>
                  <a:pt x="550819" y="1664413"/>
                </a:cubicBezTo>
                <a:cubicBezTo>
                  <a:pt x="548764" y="1826745"/>
                  <a:pt x="242577" y="2317849"/>
                  <a:pt x="242577" y="2317849"/>
                </a:cubicBezTo>
              </a:path>
            </a:pathLst>
          </a:custGeom>
          <a:ln w="31750">
            <a:solidFill>
              <a:schemeClr val="tx1"/>
            </a:solidFill>
            <a:prstDash val="dash"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706051" y="4574055"/>
            <a:ext cx="12330" cy="579462"/>
          </a:xfrm>
          <a:custGeom>
            <a:avLst/>
            <a:gdLst>
              <a:gd name="connsiteX0" fmla="*/ 0 w 12330"/>
              <a:gd name="connsiteY0" fmla="*/ 579462 h 579462"/>
              <a:gd name="connsiteX1" fmla="*/ 12330 w 12330"/>
              <a:gd name="connsiteY1" fmla="*/ 0 h 579462"/>
              <a:gd name="connsiteX2" fmla="*/ 12330 w 12330"/>
              <a:gd name="connsiteY2" fmla="*/ 0 h 57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30" h="579462">
                <a:moveTo>
                  <a:pt x="0" y="579462"/>
                </a:moveTo>
                <a:lnTo>
                  <a:pt x="12330" y="0"/>
                </a:lnTo>
                <a:lnTo>
                  <a:pt x="12330" y="0"/>
                </a:lnTo>
              </a:path>
            </a:pathLst>
          </a:custGeom>
          <a:ln w="31750">
            <a:solidFill>
              <a:schemeClr val="tx1">
                <a:lumMod val="85000"/>
                <a:lumOff val="15000"/>
              </a:schemeClr>
            </a:solidFill>
            <a:prstDash val="sysDot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915655" y="5178175"/>
            <a:ext cx="641144" cy="160277"/>
          </a:xfrm>
          <a:custGeom>
            <a:avLst/>
            <a:gdLst>
              <a:gd name="connsiteX0" fmla="*/ 0 w 641144"/>
              <a:gd name="connsiteY0" fmla="*/ 160277 h 160277"/>
              <a:gd name="connsiteX1" fmla="*/ 641144 w 641144"/>
              <a:gd name="connsiteY1" fmla="*/ 0 h 16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144" h="160277">
                <a:moveTo>
                  <a:pt x="0" y="160277"/>
                </a:moveTo>
                <a:lnTo>
                  <a:pt x="641144" y="0"/>
                </a:lnTo>
              </a:path>
            </a:pathLst>
          </a:custGeom>
          <a:ln w="31750">
            <a:solidFill>
              <a:schemeClr val="tx1">
                <a:lumMod val="85000"/>
                <a:lumOff val="15000"/>
              </a:schemeClr>
            </a:solidFill>
            <a:prstDash val="sysDot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300854" y="5070737"/>
            <a:ext cx="179191" cy="1785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609061" y="4695372"/>
            <a:ext cx="179191" cy="1785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269627" y="5142738"/>
            <a:ext cx="179191" cy="1785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nut 26"/>
          <p:cNvSpPr>
            <a:spLocks noChangeAspect="1"/>
          </p:cNvSpPr>
          <p:nvPr/>
        </p:nvSpPr>
        <p:spPr>
          <a:xfrm>
            <a:off x="7523924" y="5201010"/>
            <a:ext cx="360674" cy="339138"/>
          </a:xfrm>
          <a:prstGeom prst="donut">
            <a:avLst>
              <a:gd name="adj" fmla="val 31970"/>
            </a:avLst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65100" y="109588"/>
            <a:ext cx="8727379" cy="15795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/>
              <a:buNone/>
            </a:pPr>
            <a:r>
              <a:rPr lang="en-ZA" sz="2800" b="1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The UNS seeks to put in place, through well-planned and targeted public investment, a resilient skeleton of:</a:t>
            </a:r>
          </a:p>
          <a:p>
            <a:pPr marL="0" indent="0" algn="r">
              <a:lnSpc>
                <a:spcPct val="130000"/>
              </a:lnSpc>
              <a:buFont typeface="Arial"/>
              <a:buNone/>
            </a:pPr>
            <a:endParaRPr lang="en-ZA" sz="2000" b="1" dirty="0" smtClean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2540" y="1549400"/>
            <a:ext cx="8370851" cy="50686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ZA" sz="2400" b="1" dirty="0" smtClean="0">
                <a:latin typeface="+mj-lt"/>
                <a:cs typeface="Abadi MT Condensed Extra Bold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en-ZA" sz="2000" b="1" dirty="0">
              <a:solidFill>
                <a:srgbClr val="C20515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en-ZA" sz="1400" b="1" dirty="0">
              <a:solidFill>
                <a:srgbClr val="C20515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553540" y="2297582"/>
            <a:ext cx="1848284" cy="1702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22710" y="1969268"/>
            <a:ext cx="4365542" cy="3879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b="1" dirty="0" smtClean="0">
                <a:solidFill>
                  <a:srgbClr val="C00000"/>
                </a:solidFill>
              </a:rPr>
              <a:t>Nodes with ample public space</a:t>
            </a:r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75590" y="2629570"/>
            <a:ext cx="5668410" cy="987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rgbClr val="C20515"/>
                </a:solidFill>
                <a:cs typeface="Abadi MT Condensed Extra Bold"/>
              </a:rPr>
              <a:t>Connecting </a:t>
            </a:r>
            <a:r>
              <a:rPr lang="en-ZA" b="1" dirty="0">
                <a:solidFill>
                  <a:srgbClr val="C20515"/>
                </a:solidFill>
                <a:cs typeface="Abadi MT Condensed Extra Bold"/>
              </a:rPr>
              <a:t>routes serviceable by public transport, which act as a guiding framework for private, public and communal land development</a:t>
            </a:r>
            <a:endParaRPr lang="en-ZA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229963" y="2297582"/>
            <a:ext cx="1171861" cy="2091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738255" y="3588147"/>
            <a:ext cx="293915" cy="1251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416619" y="3588977"/>
            <a:ext cx="2615550" cy="1379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85181" y="2297582"/>
            <a:ext cx="62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3298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1" grpId="0" animBg="1"/>
      <p:bldP spid="22" grpId="0" animBg="1"/>
      <p:bldP spid="11" grpId="0" animBg="1"/>
      <p:bldP spid="13" grpId="0" animBg="1"/>
      <p:bldP spid="19" grpId="0" animBg="1"/>
      <p:bldP spid="26" grpId="0" animBg="1"/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31" grpId="0"/>
      <p:bldP spid="3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Implementing the UNS</a:t>
            </a:r>
            <a:endParaRPr lang="en-ZA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90" y="1176338"/>
            <a:ext cx="4392609" cy="49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Abadi MT Condensed Extra Bold"/>
              </a:rPr>
              <a:t>The Urban Networks Strategy (UNS) will be implemented through: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identification and development of intensive, high-density mixed-land use, diverse, walkable, compact and lively nodes in townships &amp; suburbs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The development of safe, reliable, affordable and efficient public transport routes and services that can ensure the spatial, social, economic &amp; cultural link-up of these nodes</a:t>
            </a:r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pic>
        <p:nvPicPr>
          <p:cNvPr id="9" name="Picture 8" descr="High density mixed use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44" y="1183234"/>
            <a:ext cx="3519742" cy="2641877"/>
          </a:xfrm>
          <a:prstGeom prst="rect">
            <a:avLst/>
          </a:prstGeom>
          <a:ln>
            <a:solidFill>
              <a:srgbClr val="C20515"/>
            </a:solidFill>
          </a:ln>
        </p:spPr>
      </p:pic>
      <p:pic>
        <p:nvPicPr>
          <p:cNvPr id="10" name="Picture 9" descr="Public tranport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/>
        </p:blipFill>
        <p:spPr>
          <a:xfrm>
            <a:off x="5221544" y="3938457"/>
            <a:ext cx="3519741" cy="2641876"/>
          </a:xfrm>
          <a:prstGeom prst="rect">
            <a:avLst/>
          </a:prstGeom>
          <a:ln>
            <a:solidFill>
              <a:srgbClr val="C20515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>
                <a:solidFill>
                  <a:srgbClr val="C20515"/>
                </a:solidFill>
                <a:latin typeface="Franklin Gothic Medium"/>
                <a:cs typeface="Franklin Gothic Medium"/>
              </a:rPr>
              <a:t>Implementing the </a:t>
            </a:r>
            <a:r>
              <a:rPr lang="en-ZA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UNS</a:t>
            </a:r>
            <a:endParaRPr lang="en-ZA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90" y="1176338"/>
            <a:ext cx="4392609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Abadi MT Condensed Extra Bold"/>
              </a:rPr>
              <a:t>In order to implement the UNS, the following needs to be put in place: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A guiding, enabling &amp; regulatory legal and policy framework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dirty="0" smtClean="0"/>
              <a:t>A series of interconnected short, medium and long-term strategic spatial &amp; sector plans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AutoNum type="arabicPeriod"/>
            </a:pPr>
            <a:r>
              <a:rPr lang="en-US" dirty="0" smtClean="0"/>
              <a:t>Public &amp; Private Sector investment and property development in accordance with plans</a:t>
            </a:r>
            <a:endParaRPr lang="en-US" dirty="0"/>
          </a:p>
        </p:txBody>
      </p:sp>
      <p:pic>
        <p:nvPicPr>
          <p:cNvPr id="9" name="Picture 8" descr="High density mixed use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44" y="1183234"/>
            <a:ext cx="3519742" cy="2641877"/>
          </a:xfrm>
          <a:prstGeom prst="rect">
            <a:avLst/>
          </a:prstGeom>
          <a:ln>
            <a:solidFill>
              <a:srgbClr val="C20515"/>
            </a:solidFill>
          </a:ln>
        </p:spPr>
      </p:pic>
      <p:pic>
        <p:nvPicPr>
          <p:cNvPr id="10" name="Picture 9" descr="Public tranport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/>
          <a:stretch/>
        </p:blipFill>
        <p:spPr>
          <a:xfrm>
            <a:off x="5221544" y="3938457"/>
            <a:ext cx="3519741" cy="2641876"/>
          </a:xfrm>
          <a:prstGeom prst="rect">
            <a:avLst/>
          </a:prstGeom>
          <a:ln>
            <a:solidFill>
              <a:srgbClr val="C20515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ock-vector-abstract-background-with-connected-circles-100601701.jp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32"/>
          <a:stretch/>
        </p:blipFill>
        <p:spPr>
          <a:xfrm rot="5400000">
            <a:off x="-1840016" y="1840014"/>
            <a:ext cx="6858000" cy="31779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800" b="1" dirty="0" smtClean="0">
                <a:solidFill>
                  <a:srgbClr val="C20515"/>
                </a:solidFill>
                <a:latin typeface="Franklin Gothic Medium"/>
                <a:cs typeface="Franklin Gothic Medium"/>
              </a:rPr>
              <a:t>The Human Dimension</a:t>
            </a:r>
            <a:endParaRPr lang="en-ZA" sz="4800" b="1" dirty="0">
              <a:solidFill>
                <a:srgbClr val="C20515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4919" y="1244586"/>
            <a:ext cx="5320906" cy="53520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20000"/>
              </a:lnSpc>
              <a:buNone/>
            </a:pPr>
            <a:r>
              <a:rPr lang="en-ZA" sz="2000" b="1" dirty="0" smtClean="0"/>
              <a:t>The three core requirements for the implementation of the UNS are in turn dependent on, </a:t>
            </a:r>
            <a:r>
              <a:rPr lang="en-ZA" sz="2000" b="1" dirty="0" smtClean="0">
                <a:solidFill>
                  <a:srgbClr val="C00000"/>
                </a:solidFill>
              </a:rPr>
              <a:t>amongst others</a:t>
            </a:r>
            <a:r>
              <a:rPr lang="en-ZA" sz="2000" b="1" dirty="0" smtClean="0"/>
              <a:t>, dedicated, competent, ethical and professional </a:t>
            </a:r>
            <a:r>
              <a:rPr lang="en-ZA" sz="2000" b="1" i="1" dirty="0" smtClean="0">
                <a:solidFill>
                  <a:srgbClr val="C00000"/>
                </a:solidFill>
              </a:rPr>
              <a:t>Urban Planning Professionals</a:t>
            </a:r>
            <a:r>
              <a:rPr lang="en-ZA" sz="2000" b="1" i="1" dirty="0" smtClean="0"/>
              <a:t> </a:t>
            </a:r>
            <a:r>
              <a:rPr lang="en-ZA" sz="2000" b="1" dirty="0" smtClean="0"/>
              <a:t>in both the public and the private sector to: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Prepare and implement the necessary plans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Provide politicians with the necessary information to secure their buy-in and support for the plans</a:t>
            </a:r>
          </a:p>
          <a:p>
            <a:pPr lvl="1">
              <a:lnSpc>
                <a:spcPct val="120000"/>
              </a:lnSpc>
              <a:buClr>
                <a:srgbClr val="C20515"/>
              </a:buClr>
              <a:buFont typeface="Wingdings" charset="2"/>
              <a:buChar char="§"/>
            </a:pPr>
            <a:r>
              <a:rPr lang="en-ZA" sz="2000" dirty="0" smtClean="0"/>
              <a:t>Advice investors and property developers to invest in accordance with the plans</a:t>
            </a:r>
            <a:endParaRPr lang="en-ZA" sz="2000" dirty="0"/>
          </a:p>
        </p:txBody>
      </p:sp>
      <p:sp>
        <p:nvSpPr>
          <p:cNvPr id="14" name="Rectangle 13"/>
          <p:cNvSpPr/>
          <p:nvPr/>
        </p:nvSpPr>
        <p:spPr>
          <a:xfrm>
            <a:off x="7338236" y="5584389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Provincial Government Departments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7497" y="5579750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Universities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57497" y="4463573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National </a:t>
            </a:r>
            <a:r>
              <a:rPr lang="en-US" sz="2000" b="1" dirty="0">
                <a:solidFill>
                  <a:srgbClr val="000000"/>
                </a:solidFill>
              </a:rPr>
              <a:t>Government Departments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8236" y="4466416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NGOs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5596" y="2234307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Municipal-</a:t>
            </a:r>
            <a:r>
              <a:rPr lang="en-US" sz="2000" b="1" dirty="0" err="1" smtClean="0">
                <a:solidFill>
                  <a:srgbClr val="000000"/>
                </a:solidFill>
              </a:rPr>
              <a:t>ities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57497" y="3352280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Politicians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38060" y="2234307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Urban Planning Professionals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38236" y="3348443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Communities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5596" y="1121742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Research Institutions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38060" y="1121742"/>
            <a:ext cx="1608484" cy="104399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Developers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90153" y="160277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0153" y="6723751"/>
            <a:ext cx="8763694" cy="0"/>
          </a:xfrm>
          <a:prstGeom prst="line">
            <a:avLst/>
          </a:prstGeom>
          <a:ln w="76200" cmpd="sng">
            <a:solidFill>
              <a:srgbClr val="C20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063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2051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527C78444CA4BA9DC6DF62CDD8FD8" ma:contentTypeVersion="7" ma:contentTypeDescription="Create a new document." ma:contentTypeScope="" ma:versionID="9b855ab898d2b622201208f847a99d23">
  <xsd:schema xmlns:xsd="http://www.w3.org/2001/XMLSchema" xmlns:xs="http://www.w3.org/2001/XMLSchema" xmlns:p="http://schemas.microsoft.com/office/2006/metadata/properties" xmlns:ns2="e6924d69-89d9-4742-8b35-75f446ed3078" targetNamespace="http://schemas.microsoft.com/office/2006/metadata/properties" ma:root="true" ma:fieldsID="ef5d3668b293b808cac1c004ac6014e7" ns2:_="">
    <xsd:import namespace="e6924d69-89d9-4742-8b35-75f446ed3078"/>
    <xsd:element name="properties">
      <xsd:complexType>
        <xsd:sequence>
          <xsd:element name="documentManagement">
            <xsd:complexType>
              <xsd:all>
                <xsd:element ref="ns2:NDP_x0020_Page" minOccurs="0"/>
                <xsd:element ref="ns2:Organisation" minOccurs="0"/>
                <xsd:element ref="ns2:Publication_x0020_Year" minOccurs="0"/>
                <xsd:element ref="ns2:Folder_x0020_type" minOccurs="0"/>
                <xsd:element ref="ns2:Document_x0020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24d69-89d9-4742-8b35-75f446ed3078" elementFormDefault="qualified">
    <xsd:import namespace="http://schemas.microsoft.com/office/2006/documentManagement/types"/>
    <xsd:import namespace="http://schemas.microsoft.com/office/infopath/2007/PartnerControls"/>
    <xsd:element name="NDP_x0020_Page" ma:index="8" nillable="true" ma:displayName="NDP Page" ma:format="Dropdown" ma:internalName="NDP_x0020_Page">
      <xsd:simpleType>
        <xsd:restriction base="dms:Choice">
          <xsd:enumeration value="About NDP"/>
          <xsd:enumeration value="Learning Resources"/>
          <xsd:enumeration value="SSC"/>
          <xsd:enumeration value="UNS Support Guide"/>
          <xsd:enumeration value="Operations Guide"/>
          <xsd:enumeration value="Courses"/>
        </xsd:restriction>
      </xsd:simpleType>
    </xsd:element>
    <xsd:element name="Organisation" ma:index="9" nillable="true" ma:displayName="Organisation" ma:internalName="Organisation">
      <xsd:simpleType>
        <xsd:restriction base="dms:Text">
          <xsd:maxLength value="255"/>
        </xsd:restriction>
      </xsd:simpleType>
    </xsd:element>
    <xsd:element name="Publication_x0020_Year" ma:index="10" nillable="true" ma:displayName="Publication Year" ma:format="Dropdown" ma:internalName="Publication_x0020_Year">
      <xsd:simpleType>
        <xsd:restriction base="dms:Choice">
          <xsd:enumeration value="Before 2000"/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Folder_x0020_type" ma:index="11" nillable="true" ma:displayName="Folder/Type" ma:format="Dropdown" ma:internalName="Folder_x0020_type">
      <xsd:simpleType>
        <xsd:union memberTypes="dms:Text">
          <xsd:simpleType>
            <xsd:restriction base="dms:Choice">
              <xsd:enumeration value="Contact Details"/>
              <xsd:enumeration value="NDP 2006-2012"/>
              <xsd:enumeration value="NDP 2012 to date"/>
              <xsd:enumeration value="0. Urban Network Roadmap"/>
              <xsd:enumeration value="1. Urban Network Planning"/>
            </xsd:restriction>
          </xsd:simpleType>
        </xsd:union>
      </xsd:simpleType>
    </xsd:element>
    <xsd:element name="Document_x0020_Format" ma:index="12" nillable="true" ma:displayName="Document Format" ma:list="d229b794-4360-42e5-ac99-50bf30b8b4d4" ma:internalName="Document_x0020_Format" ma:showField="Title" ma:web="c25e63c0-db1d-4680-9a1f-4e25439e281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cument_x0020_Format xmlns="e6924d69-89d9-4742-8b35-75f446ed3078">38</Document_x0020_Format>
    <NDP_x0020_Page xmlns="e6924d69-89d9-4742-8b35-75f446ed3078">SSC</NDP_x0020_Page>
    <Organisation xmlns="e6924d69-89d9-4742-8b35-75f446ed3078">National Treasury</Organisation>
    <Publication_x0020_Year xmlns="e6924d69-89d9-4742-8b35-75f446ed3078">2013</Publication_x0020_Year>
    <Folder_x0020_type xmlns="e6924d69-89d9-4742-8b35-75f446ed3078">Project Conceptualisation</Folder_x0020_type>
  </documentManagement>
</p:properties>
</file>

<file path=customXml/itemProps1.xml><?xml version="1.0" encoding="utf-8"?>
<ds:datastoreItem xmlns:ds="http://schemas.openxmlformats.org/officeDocument/2006/customXml" ds:itemID="{EBCF783A-0C4C-458B-B4D3-6A3370E89A1D}"/>
</file>

<file path=customXml/itemProps2.xml><?xml version="1.0" encoding="utf-8"?>
<ds:datastoreItem xmlns:ds="http://schemas.openxmlformats.org/officeDocument/2006/customXml" ds:itemID="{2160F814-3460-4EB7-8E2F-9AD0F2C3EE81}"/>
</file>

<file path=customXml/itemProps3.xml><?xml version="1.0" encoding="utf-8"?>
<ds:datastoreItem xmlns:ds="http://schemas.openxmlformats.org/officeDocument/2006/customXml" ds:itemID="{5D75688A-03F3-4EBA-BEAA-9BA894E8BA53}"/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1844</Words>
  <Application>Microsoft Office PowerPoint</Application>
  <PresentationFormat>On-screen Show (4:3)</PresentationFormat>
  <Paragraphs>413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Pretoria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Settlement Collective - The Concept</dc:title>
  <dc:creator>Sanell Venter</dc:creator>
  <cp:lastModifiedBy>Prof Mike Oranje</cp:lastModifiedBy>
  <cp:revision>199</cp:revision>
  <dcterms:created xsi:type="dcterms:W3CDTF">2013-01-10T13:24:49Z</dcterms:created>
  <dcterms:modified xsi:type="dcterms:W3CDTF">2013-01-16T08:16:51Z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0x010100AFB527C78444CA4BA9DC6DF62CDD8FD8</vt:lpwstr>
  </property>
</Properties>
</file>